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8"/>
  </p:notesMasterIdLst>
  <p:sldIdLst>
    <p:sldId id="256" r:id="rId2"/>
    <p:sldId id="285" r:id="rId3"/>
    <p:sldId id="295" r:id="rId4"/>
    <p:sldId id="259" r:id="rId5"/>
    <p:sldId id="279" r:id="rId6"/>
    <p:sldId id="288" r:id="rId7"/>
    <p:sldId id="290" r:id="rId8"/>
    <p:sldId id="291" r:id="rId9"/>
    <p:sldId id="292" r:id="rId10"/>
    <p:sldId id="299" r:id="rId11"/>
    <p:sldId id="300" r:id="rId12"/>
    <p:sldId id="303" r:id="rId13"/>
    <p:sldId id="304" r:id="rId14"/>
    <p:sldId id="305" r:id="rId15"/>
    <p:sldId id="297" r:id="rId16"/>
    <p:sldId id="306" r:id="rId17"/>
    <p:sldId id="307" r:id="rId18"/>
    <p:sldId id="308" r:id="rId19"/>
    <p:sldId id="309" r:id="rId20"/>
    <p:sldId id="310" r:id="rId21"/>
    <p:sldId id="311" r:id="rId22"/>
    <p:sldId id="312" r:id="rId23"/>
    <p:sldId id="313" r:id="rId24"/>
    <p:sldId id="314" r:id="rId25"/>
    <p:sldId id="315" r:id="rId26"/>
    <p:sldId id="276"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35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10" autoAdjust="0"/>
  </p:normalViewPr>
  <p:slideViewPr>
    <p:cSldViewPr>
      <p:cViewPr varScale="1">
        <p:scale>
          <a:sx n="51" d="100"/>
          <a:sy n="51" d="100"/>
        </p:scale>
        <p:origin x="153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01DBD2-017D-4AD6-8E98-7E235B9645BE}" type="doc">
      <dgm:prSet loTypeId="urn:microsoft.com/office/officeart/2005/8/layout/pyramid2" loCatId="pyramid" qsTypeId="urn:microsoft.com/office/officeart/2005/8/quickstyle/simple2" qsCatId="simple" csTypeId="urn:microsoft.com/office/officeart/2005/8/colors/accent0_3" csCatId="mainScheme" phldr="1"/>
      <dgm:spPr/>
    </dgm:pt>
    <dgm:pt modelId="{74E5C216-E66E-487F-98A5-EEAFE10330B1}">
      <dgm:prSet phldrT="[Texte]"/>
      <dgm:spPr/>
      <dgm:t>
        <a:bodyPr/>
        <a:lstStyle/>
        <a:p>
          <a:pPr algn="l"/>
          <a:r>
            <a:rPr lang="fr-FR" dirty="0" smtClean="0">
              <a:latin typeface="+mj-lt"/>
            </a:rPr>
            <a:t>1.Typologie des atteintes à l’ e-reputation </a:t>
          </a:r>
          <a:endParaRPr lang="fr-FR" dirty="0">
            <a:latin typeface="+mj-lt"/>
          </a:endParaRPr>
        </a:p>
      </dgm:t>
    </dgm:pt>
    <dgm:pt modelId="{CC6A8FE5-D0F9-4BE3-AEB5-5580C56E7F64}" type="parTrans" cxnId="{359AAB4E-3BDD-4EEE-9360-BF6C005926D4}">
      <dgm:prSet/>
      <dgm:spPr/>
      <dgm:t>
        <a:bodyPr/>
        <a:lstStyle/>
        <a:p>
          <a:endParaRPr lang="fr-FR"/>
        </a:p>
      </dgm:t>
    </dgm:pt>
    <dgm:pt modelId="{A2752980-0945-4EA7-B36C-0BE0D36779FA}" type="sibTrans" cxnId="{359AAB4E-3BDD-4EEE-9360-BF6C005926D4}">
      <dgm:prSet/>
      <dgm:spPr/>
      <dgm:t>
        <a:bodyPr/>
        <a:lstStyle/>
        <a:p>
          <a:endParaRPr lang="fr-FR"/>
        </a:p>
      </dgm:t>
    </dgm:pt>
    <dgm:pt modelId="{6C25B6E2-974C-41A5-9FC7-02799CA96FBD}">
      <dgm:prSet phldrT="[Texte]"/>
      <dgm:spPr/>
      <dgm:t>
        <a:bodyPr/>
        <a:lstStyle/>
        <a:p>
          <a:pPr algn="l"/>
          <a:r>
            <a:rPr lang="fr-FR" dirty="0" smtClean="0">
              <a:latin typeface="+mj-lt"/>
            </a:rPr>
            <a:t>2.Collecte et conservation de preuves </a:t>
          </a:r>
          <a:endParaRPr lang="fr-FR" dirty="0">
            <a:latin typeface="+mj-lt"/>
          </a:endParaRPr>
        </a:p>
      </dgm:t>
    </dgm:pt>
    <dgm:pt modelId="{68E962A7-165F-431C-888C-DE7D21D2BC6C}" type="parTrans" cxnId="{DA74E928-92BD-4DCB-9E26-37729E3745EF}">
      <dgm:prSet/>
      <dgm:spPr/>
      <dgm:t>
        <a:bodyPr/>
        <a:lstStyle/>
        <a:p>
          <a:endParaRPr lang="fr-FR"/>
        </a:p>
      </dgm:t>
    </dgm:pt>
    <dgm:pt modelId="{6336B142-8AA9-4033-B63A-3E459F4A9A3D}" type="sibTrans" cxnId="{DA74E928-92BD-4DCB-9E26-37729E3745EF}">
      <dgm:prSet/>
      <dgm:spPr/>
      <dgm:t>
        <a:bodyPr/>
        <a:lstStyle/>
        <a:p>
          <a:endParaRPr lang="fr-FR"/>
        </a:p>
      </dgm:t>
    </dgm:pt>
    <dgm:pt modelId="{057A71CD-81EC-4333-ABAF-D5CBC27E1467}">
      <dgm:prSet phldrT="[Texte]"/>
      <dgm:spPr/>
      <dgm:t>
        <a:bodyPr/>
        <a:lstStyle/>
        <a:p>
          <a:pPr algn="l"/>
          <a:r>
            <a:rPr lang="fr-FR" dirty="0" smtClean="0">
              <a:latin typeface="+mj-lt"/>
            </a:rPr>
            <a:t>5.Actions en responsabilité</a:t>
          </a:r>
          <a:endParaRPr lang="fr-FR" dirty="0">
            <a:latin typeface="+mj-lt"/>
          </a:endParaRPr>
        </a:p>
      </dgm:t>
    </dgm:pt>
    <dgm:pt modelId="{6208CD35-9317-4660-B9F8-4CA26184BFEE}" type="parTrans" cxnId="{53748036-74E2-4C9F-8506-5DB44B2131C1}">
      <dgm:prSet/>
      <dgm:spPr/>
      <dgm:t>
        <a:bodyPr/>
        <a:lstStyle/>
        <a:p>
          <a:endParaRPr lang="fr-FR"/>
        </a:p>
      </dgm:t>
    </dgm:pt>
    <dgm:pt modelId="{C14AA4E1-F072-4623-A390-9061AFA970D4}" type="sibTrans" cxnId="{53748036-74E2-4C9F-8506-5DB44B2131C1}">
      <dgm:prSet/>
      <dgm:spPr/>
      <dgm:t>
        <a:bodyPr/>
        <a:lstStyle/>
        <a:p>
          <a:endParaRPr lang="fr-FR"/>
        </a:p>
      </dgm:t>
    </dgm:pt>
    <dgm:pt modelId="{FC72E80F-A154-417D-BE79-5F4A5B36E0F3}">
      <dgm:prSet phldrT="[Texte]"/>
      <dgm:spPr/>
      <dgm:t>
        <a:bodyPr/>
        <a:lstStyle/>
        <a:p>
          <a:pPr algn="l"/>
          <a:r>
            <a:rPr lang="fr-FR" dirty="0" smtClean="0">
              <a:latin typeface="+mj-lt"/>
            </a:rPr>
            <a:t>4.Procédures spéciales</a:t>
          </a:r>
          <a:endParaRPr lang="fr-FR" dirty="0">
            <a:latin typeface="+mj-lt"/>
          </a:endParaRPr>
        </a:p>
      </dgm:t>
    </dgm:pt>
    <dgm:pt modelId="{A3F54DF3-9523-449E-AC79-42A3B12EBA7C}" type="parTrans" cxnId="{9509B722-5E2C-4B0B-8A40-E6244B4A59BD}">
      <dgm:prSet/>
      <dgm:spPr/>
      <dgm:t>
        <a:bodyPr/>
        <a:lstStyle/>
        <a:p>
          <a:endParaRPr lang="fr-FR"/>
        </a:p>
      </dgm:t>
    </dgm:pt>
    <dgm:pt modelId="{BE1F93D3-A2B3-4B4B-9982-5025FA21DE95}" type="sibTrans" cxnId="{9509B722-5E2C-4B0B-8A40-E6244B4A59BD}">
      <dgm:prSet/>
      <dgm:spPr/>
      <dgm:t>
        <a:bodyPr/>
        <a:lstStyle/>
        <a:p>
          <a:endParaRPr lang="fr-FR"/>
        </a:p>
      </dgm:t>
    </dgm:pt>
    <dgm:pt modelId="{5DBE1FC8-3EDE-49E5-926F-C58F2EA2388B}">
      <dgm:prSet phldrT="[Texte]"/>
      <dgm:spPr/>
      <dgm:t>
        <a:bodyPr/>
        <a:lstStyle/>
        <a:p>
          <a:pPr algn="l"/>
          <a:r>
            <a:rPr lang="fr-FR" dirty="0" smtClean="0">
              <a:latin typeface="+mj-lt"/>
            </a:rPr>
            <a:t>3.Acteurs et responsabilités</a:t>
          </a:r>
          <a:endParaRPr lang="fr-FR" dirty="0">
            <a:latin typeface="+mj-lt"/>
          </a:endParaRPr>
        </a:p>
      </dgm:t>
    </dgm:pt>
    <dgm:pt modelId="{FA322CBC-56F4-4671-9463-A32BAB31482D}" type="parTrans" cxnId="{85698172-348B-4559-B4FC-65CC0373A022}">
      <dgm:prSet/>
      <dgm:spPr/>
      <dgm:t>
        <a:bodyPr/>
        <a:lstStyle/>
        <a:p>
          <a:endParaRPr lang="fr-FR"/>
        </a:p>
      </dgm:t>
    </dgm:pt>
    <dgm:pt modelId="{DE9B27FA-B4D4-403C-AEBB-392B8543F12A}" type="sibTrans" cxnId="{85698172-348B-4559-B4FC-65CC0373A022}">
      <dgm:prSet/>
      <dgm:spPr/>
      <dgm:t>
        <a:bodyPr/>
        <a:lstStyle/>
        <a:p>
          <a:endParaRPr lang="fr-FR"/>
        </a:p>
      </dgm:t>
    </dgm:pt>
    <dgm:pt modelId="{E46496C8-32EA-4B66-8B7E-D99477E8A69A}" type="pres">
      <dgm:prSet presAssocID="{6901DBD2-017D-4AD6-8E98-7E235B9645BE}" presName="compositeShape" presStyleCnt="0">
        <dgm:presLayoutVars>
          <dgm:dir/>
          <dgm:resizeHandles/>
        </dgm:presLayoutVars>
      </dgm:prSet>
      <dgm:spPr/>
    </dgm:pt>
    <dgm:pt modelId="{3549ECA4-5330-44E1-9EB3-D2C2DE34DD47}" type="pres">
      <dgm:prSet presAssocID="{6901DBD2-017D-4AD6-8E98-7E235B9645BE}" presName="pyramid" presStyleLbl="node1" presStyleIdx="0" presStyleCnt="1"/>
      <dgm:spPr/>
    </dgm:pt>
    <dgm:pt modelId="{CB07944A-F26C-4A0B-B597-E931FD9ADA7D}" type="pres">
      <dgm:prSet presAssocID="{6901DBD2-017D-4AD6-8E98-7E235B9645BE}" presName="theList" presStyleCnt="0"/>
      <dgm:spPr/>
    </dgm:pt>
    <dgm:pt modelId="{18EC1690-8678-4382-8D59-02DF6294C79E}" type="pres">
      <dgm:prSet presAssocID="{74E5C216-E66E-487F-98A5-EEAFE10330B1}" presName="aNode" presStyleLbl="fgAcc1" presStyleIdx="0" presStyleCnt="5" custScaleX="115126">
        <dgm:presLayoutVars>
          <dgm:bulletEnabled val="1"/>
        </dgm:presLayoutVars>
      </dgm:prSet>
      <dgm:spPr/>
      <dgm:t>
        <a:bodyPr/>
        <a:lstStyle/>
        <a:p>
          <a:endParaRPr lang="fr-FR"/>
        </a:p>
      </dgm:t>
    </dgm:pt>
    <dgm:pt modelId="{76E9E12F-8E66-4A7B-868D-F41F7503C991}" type="pres">
      <dgm:prSet presAssocID="{74E5C216-E66E-487F-98A5-EEAFE10330B1}" presName="aSpace" presStyleCnt="0"/>
      <dgm:spPr/>
    </dgm:pt>
    <dgm:pt modelId="{FCBF28B5-A446-4DF9-8337-C6B01BF45E3A}" type="pres">
      <dgm:prSet presAssocID="{6C25B6E2-974C-41A5-9FC7-02799CA96FBD}" presName="aNode" presStyleLbl="fgAcc1" presStyleIdx="1" presStyleCnt="5" custScaleX="115126">
        <dgm:presLayoutVars>
          <dgm:bulletEnabled val="1"/>
        </dgm:presLayoutVars>
      </dgm:prSet>
      <dgm:spPr/>
      <dgm:t>
        <a:bodyPr/>
        <a:lstStyle/>
        <a:p>
          <a:endParaRPr lang="fr-FR"/>
        </a:p>
      </dgm:t>
    </dgm:pt>
    <dgm:pt modelId="{2CDC9CB9-7A89-4788-9721-411CEAB78593}" type="pres">
      <dgm:prSet presAssocID="{6C25B6E2-974C-41A5-9FC7-02799CA96FBD}" presName="aSpace" presStyleCnt="0"/>
      <dgm:spPr/>
    </dgm:pt>
    <dgm:pt modelId="{11FDFE39-CA98-4838-B627-956936D2271F}" type="pres">
      <dgm:prSet presAssocID="{5DBE1FC8-3EDE-49E5-926F-C58F2EA2388B}" presName="aNode" presStyleLbl="fgAcc1" presStyleIdx="2" presStyleCnt="5" custScaleX="115126">
        <dgm:presLayoutVars>
          <dgm:bulletEnabled val="1"/>
        </dgm:presLayoutVars>
      </dgm:prSet>
      <dgm:spPr/>
      <dgm:t>
        <a:bodyPr/>
        <a:lstStyle/>
        <a:p>
          <a:endParaRPr lang="fr-FR"/>
        </a:p>
      </dgm:t>
    </dgm:pt>
    <dgm:pt modelId="{821C0E05-2615-46FB-8B4E-D6C838148330}" type="pres">
      <dgm:prSet presAssocID="{5DBE1FC8-3EDE-49E5-926F-C58F2EA2388B}" presName="aSpace" presStyleCnt="0"/>
      <dgm:spPr/>
    </dgm:pt>
    <dgm:pt modelId="{12718900-1D34-461D-A8E8-C0E71EF99415}" type="pres">
      <dgm:prSet presAssocID="{FC72E80F-A154-417D-BE79-5F4A5B36E0F3}" presName="aNode" presStyleLbl="fgAcc1" presStyleIdx="3" presStyleCnt="5" custScaleX="115126">
        <dgm:presLayoutVars>
          <dgm:bulletEnabled val="1"/>
        </dgm:presLayoutVars>
      </dgm:prSet>
      <dgm:spPr/>
      <dgm:t>
        <a:bodyPr/>
        <a:lstStyle/>
        <a:p>
          <a:endParaRPr lang="fr-FR"/>
        </a:p>
      </dgm:t>
    </dgm:pt>
    <dgm:pt modelId="{8F3EADEC-ECC6-4C20-B685-028DB838F5C2}" type="pres">
      <dgm:prSet presAssocID="{FC72E80F-A154-417D-BE79-5F4A5B36E0F3}" presName="aSpace" presStyleCnt="0"/>
      <dgm:spPr/>
    </dgm:pt>
    <dgm:pt modelId="{E44B0C25-B2D2-4888-8ED6-98C2D6989E41}" type="pres">
      <dgm:prSet presAssocID="{057A71CD-81EC-4333-ABAF-D5CBC27E1467}" presName="aNode" presStyleLbl="fgAcc1" presStyleIdx="4" presStyleCnt="5" custScaleX="116913">
        <dgm:presLayoutVars>
          <dgm:bulletEnabled val="1"/>
        </dgm:presLayoutVars>
      </dgm:prSet>
      <dgm:spPr/>
      <dgm:t>
        <a:bodyPr/>
        <a:lstStyle/>
        <a:p>
          <a:endParaRPr lang="fr-FR"/>
        </a:p>
      </dgm:t>
    </dgm:pt>
    <dgm:pt modelId="{04A71870-5437-47F2-8B55-53D50D343921}" type="pres">
      <dgm:prSet presAssocID="{057A71CD-81EC-4333-ABAF-D5CBC27E1467}" presName="aSpace" presStyleCnt="0"/>
      <dgm:spPr/>
    </dgm:pt>
  </dgm:ptLst>
  <dgm:cxnLst>
    <dgm:cxn modelId="{74CA87AF-8021-4267-A139-2BCAC4FA64C0}" type="presOf" srcId="{6C25B6E2-974C-41A5-9FC7-02799CA96FBD}" destId="{FCBF28B5-A446-4DF9-8337-C6B01BF45E3A}" srcOrd="0" destOrd="0" presId="urn:microsoft.com/office/officeart/2005/8/layout/pyramid2"/>
    <dgm:cxn modelId="{359AAB4E-3BDD-4EEE-9360-BF6C005926D4}" srcId="{6901DBD2-017D-4AD6-8E98-7E235B9645BE}" destId="{74E5C216-E66E-487F-98A5-EEAFE10330B1}" srcOrd="0" destOrd="0" parTransId="{CC6A8FE5-D0F9-4BE3-AEB5-5580C56E7F64}" sibTransId="{A2752980-0945-4EA7-B36C-0BE0D36779FA}"/>
    <dgm:cxn modelId="{DA74E928-92BD-4DCB-9E26-37729E3745EF}" srcId="{6901DBD2-017D-4AD6-8E98-7E235B9645BE}" destId="{6C25B6E2-974C-41A5-9FC7-02799CA96FBD}" srcOrd="1" destOrd="0" parTransId="{68E962A7-165F-431C-888C-DE7D21D2BC6C}" sibTransId="{6336B142-8AA9-4033-B63A-3E459F4A9A3D}"/>
    <dgm:cxn modelId="{9509B722-5E2C-4B0B-8A40-E6244B4A59BD}" srcId="{6901DBD2-017D-4AD6-8E98-7E235B9645BE}" destId="{FC72E80F-A154-417D-BE79-5F4A5B36E0F3}" srcOrd="3" destOrd="0" parTransId="{A3F54DF3-9523-449E-AC79-42A3B12EBA7C}" sibTransId="{BE1F93D3-A2B3-4B4B-9982-5025FA21DE95}"/>
    <dgm:cxn modelId="{9380587E-B907-443C-9DC8-500D997FA9BB}" type="presOf" srcId="{057A71CD-81EC-4333-ABAF-D5CBC27E1467}" destId="{E44B0C25-B2D2-4888-8ED6-98C2D6989E41}" srcOrd="0" destOrd="0" presId="urn:microsoft.com/office/officeart/2005/8/layout/pyramid2"/>
    <dgm:cxn modelId="{5A27A83A-3021-4B08-B5CD-E0504051932A}" type="presOf" srcId="{6901DBD2-017D-4AD6-8E98-7E235B9645BE}" destId="{E46496C8-32EA-4B66-8B7E-D99477E8A69A}" srcOrd="0" destOrd="0" presId="urn:microsoft.com/office/officeart/2005/8/layout/pyramid2"/>
    <dgm:cxn modelId="{AB6EDB89-4992-4243-90B2-DC6FF1B49E55}" type="presOf" srcId="{5DBE1FC8-3EDE-49E5-926F-C58F2EA2388B}" destId="{11FDFE39-CA98-4838-B627-956936D2271F}" srcOrd="0" destOrd="0" presId="urn:microsoft.com/office/officeart/2005/8/layout/pyramid2"/>
    <dgm:cxn modelId="{678D5DFD-E193-46B1-99D7-B14B5F6E8330}" type="presOf" srcId="{FC72E80F-A154-417D-BE79-5F4A5B36E0F3}" destId="{12718900-1D34-461D-A8E8-C0E71EF99415}" srcOrd="0" destOrd="0" presId="urn:microsoft.com/office/officeart/2005/8/layout/pyramid2"/>
    <dgm:cxn modelId="{53748036-74E2-4C9F-8506-5DB44B2131C1}" srcId="{6901DBD2-017D-4AD6-8E98-7E235B9645BE}" destId="{057A71CD-81EC-4333-ABAF-D5CBC27E1467}" srcOrd="4" destOrd="0" parTransId="{6208CD35-9317-4660-B9F8-4CA26184BFEE}" sibTransId="{C14AA4E1-F072-4623-A390-9061AFA970D4}"/>
    <dgm:cxn modelId="{85698172-348B-4559-B4FC-65CC0373A022}" srcId="{6901DBD2-017D-4AD6-8E98-7E235B9645BE}" destId="{5DBE1FC8-3EDE-49E5-926F-C58F2EA2388B}" srcOrd="2" destOrd="0" parTransId="{FA322CBC-56F4-4671-9463-A32BAB31482D}" sibTransId="{DE9B27FA-B4D4-403C-AEBB-392B8543F12A}"/>
    <dgm:cxn modelId="{8B60EF29-8300-4637-9E2C-25CE95464BC3}" type="presOf" srcId="{74E5C216-E66E-487F-98A5-EEAFE10330B1}" destId="{18EC1690-8678-4382-8D59-02DF6294C79E}" srcOrd="0" destOrd="0" presId="urn:microsoft.com/office/officeart/2005/8/layout/pyramid2"/>
    <dgm:cxn modelId="{D936F561-29B5-40B8-92B6-CEA5CA75FABB}" type="presParOf" srcId="{E46496C8-32EA-4B66-8B7E-D99477E8A69A}" destId="{3549ECA4-5330-44E1-9EB3-D2C2DE34DD47}" srcOrd="0" destOrd="0" presId="urn:microsoft.com/office/officeart/2005/8/layout/pyramid2"/>
    <dgm:cxn modelId="{0ADE08A1-AD3C-41DA-8D59-D4C52C9A9AAB}" type="presParOf" srcId="{E46496C8-32EA-4B66-8B7E-D99477E8A69A}" destId="{CB07944A-F26C-4A0B-B597-E931FD9ADA7D}" srcOrd="1" destOrd="0" presId="urn:microsoft.com/office/officeart/2005/8/layout/pyramid2"/>
    <dgm:cxn modelId="{182F46F5-3C3C-4296-9C87-BEC58FEAE416}" type="presParOf" srcId="{CB07944A-F26C-4A0B-B597-E931FD9ADA7D}" destId="{18EC1690-8678-4382-8D59-02DF6294C79E}" srcOrd="0" destOrd="0" presId="urn:microsoft.com/office/officeart/2005/8/layout/pyramid2"/>
    <dgm:cxn modelId="{0DEE0BF0-7104-4A0B-B93D-0E528FC260C5}" type="presParOf" srcId="{CB07944A-F26C-4A0B-B597-E931FD9ADA7D}" destId="{76E9E12F-8E66-4A7B-868D-F41F7503C991}" srcOrd="1" destOrd="0" presId="urn:microsoft.com/office/officeart/2005/8/layout/pyramid2"/>
    <dgm:cxn modelId="{6F5F342B-8022-41E9-B079-8F0BE2BF90BD}" type="presParOf" srcId="{CB07944A-F26C-4A0B-B597-E931FD9ADA7D}" destId="{FCBF28B5-A446-4DF9-8337-C6B01BF45E3A}" srcOrd="2" destOrd="0" presId="urn:microsoft.com/office/officeart/2005/8/layout/pyramid2"/>
    <dgm:cxn modelId="{B6B0D3FA-C1B8-406D-92D5-8DE19A1F58EE}" type="presParOf" srcId="{CB07944A-F26C-4A0B-B597-E931FD9ADA7D}" destId="{2CDC9CB9-7A89-4788-9721-411CEAB78593}" srcOrd="3" destOrd="0" presId="urn:microsoft.com/office/officeart/2005/8/layout/pyramid2"/>
    <dgm:cxn modelId="{51899A0F-2EB5-4F3E-BDEF-A5D4608678AB}" type="presParOf" srcId="{CB07944A-F26C-4A0B-B597-E931FD9ADA7D}" destId="{11FDFE39-CA98-4838-B627-956936D2271F}" srcOrd="4" destOrd="0" presId="urn:microsoft.com/office/officeart/2005/8/layout/pyramid2"/>
    <dgm:cxn modelId="{672BC3B3-EAA7-4297-A379-E4BDD8F6B2FF}" type="presParOf" srcId="{CB07944A-F26C-4A0B-B597-E931FD9ADA7D}" destId="{821C0E05-2615-46FB-8B4E-D6C838148330}" srcOrd="5" destOrd="0" presId="urn:microsoft.com/office/officeart/2005/8/layout/pyramid2"/>
    <dgm:cxn modelId="{2B086DEB-A26C-48AE-B5A8-39471333C185}" type="presParOf" srcId="{CB07944A-F26C-4A0B-B597-E931FD9ADA7D}" destId="{12718900-1D34-461D-A8E8-C0E71EF99415}" srcOrd="6" destOrd="0" presId="urn:microsoft.com/office/officeart/2005/8/layout/pyramid2"/>
    <dgm:cxn modelId="{41997FB1-68A6-439E-8325-53617296416B}" type="presParOf" srcId="{CB07944A-F26C-4A0B-B597-E931FD9ADA7D}" destId="{8F3EADEC-ECC6-4C20-B685-028DB838F5C2}" srcOrd="7" destOrd="0" presId="urn:microsoft.com/office/officeart/2005/8/layout/pyramid2"/>
    <dgm:cxn modelId="{A5314C1A-D5F2-4C81-9AC8-A74C15A628A5}" type="presParOf" srcId="{CB07944A-F26C-4A0B-B597-E931FD9ADA7D}" destId="{E44B0C25-B2D2-4888-8ED6-98C2D6989E41}" srcOrd="8" destOrd="0" presId="urn:microsoft.com/office/officeart/2005/8/layout/pyramid2"/>
    <dgm:cxn modelId="{5312B9C8-8999-4B54-B389-4E2794A06958}" type="presParOf" srcId="{CB07944A-F26C-4A0B-B597-E931FD9ADA7D}" destId="{04A71870-5437-47F2-8B55-53D50D343921}"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7A37D21-D17B-4D8A-AF86-7383BFAF4B41}" type="doc">
      <dgm:prSet loTypeId="urn:microsoft.com/office/officeart/2005/8/layout/radial1" loCatId="relationship" qsTypeId="urn:microsoft.com/office/officeart/2005/8/quickstyle/simple5" qsCatId="simple" csTypeId="urn:microsoft.com/office/officeart/2005/8/colors/accent1_2" csCatId="accent1" phldr="1"/>
      <dgm:spPr/>
      <dgm:t>
        <a:bodyPr/>
        <a:lstStyle/>
        <a:p>
          <a:endParaRPr lang="fr-FR"/>
        </a:p>
      </dgm:t>
    </dgm:pt>
    <dgm:pt modelId="{41F0C5A3-CE8E-4FF6-82D5-638181FF9A30}">
      <dgm:prSet phldrT="[Text]" custT="1"/>
      <dgm:spPr/>
      <dgm:t>
        <a:bodyPr/>
        <a:lstStyle/>
        <a:p>
          <a:r>
            <a:rPr lang="fr-FR" sz="1200" b="1" dirty="0" smtClean="0"/>
            <a:t>Actions </a:t>
          </a:r>
          <a:endParaRPr lang="fr-FR" sz="1200" b="1" dirty="0"/>
        </a:p>
      </dgm:t>
    </dgm:pt>
    <dgm:pt modelId="{587C6419-D710-4EEF-957F-2C3FA8E64056}" type="parTrans" cxnId="{5A66D661-1EAC-47C4-BD1F-262D1E259A51}">
      <dgm:prSet/>
      <dgm:spPr/>
      <dgm:t>
        <a:bodyPr/>
        <a:lstStyle/>
        <a:p>
          <a:endParaRPr lang="fr-FR"/>
        </a:p>
      </dgm:t>
    </dgm:pt>
    <dgm:pt modelId="{01020EEA-78C4-40C9-B28F-5B45DD9D4046}" type="sibTrans" cxnId="{5A66D661-1EAC-47C4-BD1F-262D1E259A51}">
      <dgm:prSet/>
      <dgm:spPr/>
      <dgm:t>
        <a:bodyPr/>
        <a:lstStyle/>
        <a:p>
          <a:endParaRPr lang="fr-FR"/>
        </a:p>
      </dgm:t>
    </dgm:pt>
    <dgm:pt modelId="{2ADF5244-57CE-47E1-B3EE-8CD71FA07CB7}">
      <dgm:prSet phldrT="[Text]" custT="1"/>
      <dgm:spPr/>
      <dgm:t>
        <a:bodyPr/>
        <a:lstStyle/>
        <a:p>
          <a:r>
            <a:rPr lang="fr-FR" sz="1200" b="1" dirty="0" smtClean="0"/>
            <a:t>Délits de Presse </a:t>
          </a:r>
          <a:endParaRPr lang="fr-FR" sz="1200" b="1" dirty="0"/>
        </a:p>
      </dgm:t>
    </dgm:pt>
    <dgm:pt modelId="{10B7108F-2C60-42C9-B5A6-3CEB75E48BE4}" type="parTrans" cxnId="{57CA71B9-315F-495B-86E2-9160E21FE92C}">
      <dgm:prSet/>
      <dgm:spPr/>
      <dgm:t>
        <a:bodyPr/>
        <a:lstStyle/>
        <a:p>
          <a:endParaRPr lang="fr-FR" dirty="0"/>
        </a:p>
      </dgm:t>
    </dgm:pt>
    <dgm:pt modelId="{E2CC5DFA-6F51-41AD-B17B-631A59A4BFF0}" type="sibTrans" cxnId="{57CA71B9-315F-495B-86E2-9160E21FE92C}">
      <dgm:prSet/>
      <dgm:spPr/>
      <dgm:t>
        <a:bodyPr/>
        <a:lstStyle/>
        <a:p>
          <a:endParaRPr lang="fr-FR"/>
        </a:p>
      </dgm:t>
    </dgm:pt>
    <dgm:pt modelId="{BE285071-E462-45AC-A733-0F6DEA4C05C6}">
      <dgm:prSet phldrT="[Text]" custT="1"/>
      <dgm:spPr/>
      <dgm:t>
        <a:bodyPr/>
        <a:lstStyle/>
        <a:p>
          <a:r>
            <a:rPr lang="fr-FR" sz="1200" b="1" dirty="0" smtClean="0"/>
            <a:t>Pratiques commerciales déloyales</a:t>
          </a:r>
          <a:endParaRPr lang="fr-FR" sz="1200" b="1" dirty="0"/>
        </a:p>
      </dgm:t>
    </dgm:pt>
    <dgm:pt modelId="{F6CCCE10-2F6F-443E-915B-053E8881D5A2}" type="parTrans" cxnId="{A3B108A9-A502-48AF-8A7A-4B38F3C3D2B1}">
      <dgm:prSet/>
      <dgm:spPr/>
      <dgm:t>
        <a:bodyPr/>
        <a:lstStyle/>
        <a:p>
          <a:endParaRPr lang="fr-FR" dirty="0"/>
        </a:p>
      </dgm:t>
    </dgm:pt>
    <dgm:pt modelId="{267F9FEA-C68B-430C-A254-0E6FDE37A575}" type="sibTrans" cxnId="{A3B108A9-A502-48AF-8A7A-4B38F3C3D2B1}">
      <dgm:prSet/>
      <dgm:spPr/>
      <dgm:t>
        <a:bodyPr/>
        <a:lstStyle/>
        <a:p>
          <a:endParaRPr lang="fr-FR"/>
        </a:p>
      </dgm:t>
    </dgm:pt>
    <dgm:pt modelId="{2B5DEDA5-6BF4-4395-9820-01BE83D0339A}">
      <dgm:prSet phldrT="[Text]" custT="1"/>
      <dgm:spPr/>
      <dgm:t>
        <a:bodyPr/>
        <a:lstStyle/>
        <a:p>
          <a:r>
            <a:rPr lang="fr-FR" sz="1200" b="1" dirty="0" smtClean="0"/>
            <a:t>Atteintes à la vie privée</a:t>
          </a:r>
          <a:endParaRPr lang="fr-FR" sz="1200" b="1" dirty="0"/>
        </a:p>
      </dgm:t>
    </dgm:pt>
    <dgm:pt modelId="{2C77090C-181F-4DF6-A80D-452BC452AA63}" type="parTrans" cxnId="{F0ACFAB3-0311-40DE-9E0F-DD680A319FD2}">
      <dgm:prSet/>
      <dgm:spPr/>
      <dgm:t>
        <a:bodyPr/>
        <a:lstStyle/>
        <a:p>
          <a:endParaRPr lang="fr-FR" dirty="0"/>
        </a:p>
      </dgm:t>
    </dgm:pt>
    <dgm:pt modelId="{3B59B9C9-6BBA-4F59-8C61-A7926B8E5683}" type="sibTrans" cxnId="{F0ACFAB3-0311-40DE-9E0F-DD680A319FD2}">
      <dgm:prSet/>
      <dgm:spPr/>
      <dgm:t>
        <a:bodyPr/>
        <a:lstStyle/>
        <a:p>
          <a:endParaRPr lang="fr-FR"/>
        </a:p>
      </dgm:t>
    </dgm:pt>
    <dgm:pt modelId="{C9E42577-FEFD-4274-8AF5-23E7D4FD74ED}">
      <dgm:prSet phldrT="[Text]" custT="1"/>
      <dgm:spPr/>
      <dgm:t>
        <a:bodyPr/>
        <a:lstStyle/>
        <a:p>
          <a:r>
            <a:rPr lang="fr-FR" sz="1200" b="1" dirty="0" smtClean="0"/>
            <a:t>Données Personnelles</a:t>
          </a:r>
          <a:endParaRPr lang="fr-FR" sz="1200" b="1" dirty="0"/>
        </a:p>
      </dgm:t>
    </dgm:pt>
    <dgm:pt modelId="{EEDE09D5-087C-4D77-A7A1-832398F842B1}" type="parTrans" cxnId="{CF5A5C5D-0660-4913-8F22-3EA88F6B1C2D}">
      <dgm:prSet/>
      <dgm:spPr/>
      <dgm:t>
        <a:bodyPr/>
        <a:lstStyle/>
        <a:p>
          <a:endParaRPr lang="fr-FR" dirty="0"/>
        </a:p>
      </dgm:t>
    </dgm:pt>
    <dgm:pt modelId="{466145EC-F3E9-4A43-A46D-7EEA74300FC4}" type="sibTrans" cxnId="{CF5A5C5D-0660-4913-8F22-3EA88F6B1C2D}">
      <dgm:prSet/>
      <dgm:spPr/>
      <dgm:t>
        <a:bodyPr/>
        <a:lstStyle/>
        <a:p>
          <a:endParaRPr lang="fr-FR"/>
        </a:p>
      </dgm:t>
    </dgm:pt>
    <dgm:pt modelId="{64E290F8-CDB6-4541-993C-9161BCA364B4}">
      <dgm:prSet phldrT="[Text]" custT="1"/>
      <dgm:spPr/>
      <dgm:t>
        <a:bodyPr/>
        <a:lstStyle/>
        <a:p>
          <a:r>
            <a:rPr lang="fr-FR" sz="1200" b="1" dirty="0" smtClean="0"/>
            <a:t>Atteintes aux droits de propriété intellectuelle</a:t>
          </a:r>
          <a:endParaRPr lang="fr-FR" sz="1200" b="1" dirty="0"/>
        </a:p>
      </dgm:t>
    </dgm:pt>
    <dgm:pt modelId="{9D590928-22A3-468B-9275-2E78CE24A6FE}" type="parTrans" cxnId="{ADC7032A-5753-4721-8AB7-3D3985E26077}">
      <dgm:prSet/>
      <dgm:spPr/>
      <dgm:t>
        <a:bodyPr/>
        <a:lstStyle/>
        <a:p>
          <a:endParaRPr lang="fr-FR" dirty="0"/>
        </a:p>
      </dgm:t>
    </dgm:pt>
    <dgm:pt modelId="{DD85B192-C11A-440F-B172-7910AF22BDAD}" type="sibTrans" cxnId="{ADC7032A-5753-4721-8AB7-3D3985E26077}">
      <dgm:prSet/>
      <dgm:spPr/>
      <dgm:t>
        <a:bodyPr/>
        <a:lstStyle/>
        <a:p>
          <a:endParaRPr lang="fr-FR"/>
        </a:p>
      </dgm:t>
    </dgm:pt>
    <dgm:pt modelId="{0A3CF6E1-477A-440E-A987-9159FFFBD946}" type="pres">
      <dgm:prSet presAssocID="{07A37D21-D17B-4D8A-AF86-7383BFAF4B41}" presName="cycle" presStyleCnt="0">
        <dgm:presLayoutVars>
          <dgm:chMax val="1"/>
          <dgm:dir/>
          <dgm:animLvl val="ctr"/>
          <dgm:resizeHandles val="exact"/>
        </dgm:presLayoutVars>
      </dgm:prSet>
      <dgm:spPr/>
      <dgm:t>
        <a:bodyPr/>
        <a:lstStyle/>
        <a:p>
          <a:endParaRPr lang="fr-FR"/>
        </a:p>
      </dgm:t>
    </dgm:pt>
    <dgm:pt modelId="{3DA1B9A2-4A7C-4027-970C-035D1201BC3A}" type="pres">
      <dgm:prSet presAssocID="{41F0C5A3-CE8E-4FF6-82D5-638181FF9A30}" presName="centerShape" presStyleLbl="node0" presStyleIdx="0" presStyleCnt="1" custScaleX="120342" custScaleY="110237"/>
      <dgm:spPr/>
      <dgm:t>
        <a:bodyPr/>
        <a:lstStyle/>
        <a:p>
          <a:endParaRPr lang="fr-FR"/>
        </a:p>
      </dgm:t>
    </dgm:pt>
    <dgm:pt modelId="{CB0C9F8D-4E46-4285-A50F-B207B194789E}" type="pres">
      <dgm:prSet presAssocID="{10B7108F-2C60-42C9-B5A6-3CEB75E48BE4}" presName="Name9" presStyleLbl="parChTrans1D2" presStyleIdx="0" presStyleCnt="5"/>
      <dgm:spPr/>
      <dgm:t>
        <a:bodyPr/>
        <a:lstStyle/>
        <a:p>
          <a:endParaRPr lang="fr-FR"/>
        </a:p>
      </dgm:t>
    </dgm:pt>
    <dgm:pt modelId="{30EF32D9-C79C-4FCC-B857-1DAC454A744B}" type="pres">
      <dgm:prSet presAssocID="{10B7108F-2C60-42C9-B5A6-3CEB75E48BE4}" presName="connTx" presStyleLbl="parChTrans1D2" presStyleIdx="0" presStyleCnt="5"/>
      <dgm:spPr/>
      <dgm:t>
        <a:bodyPr/>
        <a:lstStyle/>
        <a:p>
          <a:endParaRPr lang="fr-FR"/>
        </a:p>
      </dgm:t>
    </dgm:pt>
    <dgm:pt modelId="{2777A807-CD40-4B9D-A9D1-650D2BB8C104}" type="pres">
      <dgm:prSet presAssocID="{2ADF5244-57CE-47E1-B3EE-8CD71FA07CB7}" presName="node" presStyleLbl="node1" presStyleIdx="0" presStyleCnt="5" custScaleX="120342" custScaleY="110237">
        <dgm:presLayoutVars>
          <dgm:bulletEnabled val="1"/>
        </dgm:presLayoutVars>
      </dgm:prSet>
      <dgm:spPr/>
      <dgm:t>
        <a:bodyPr/>
        <a:lstStyle/>
        <a:p>
          <a:endParaRPr lang="fr-FR"/>
        </a:p>
      </dgm:t>
    </dgm:pt>
    <dgm:pt modelId="{9A1E0D5B-5259-4304-94ED-1FEA0EBA6409}" type="pres">
      <dgm:prSet presAssocID="{F6CCCE10-2F6F-443E-915B-053E8881D5A2}" presName="Name9" presStyleLbl="parChTrans1D2" presStyleIdx="1" presStyleCnt="5"/>
      <dgm:spPr/>
      <dgm:t>
        <a:bodyPr/>
        <a:lstStyle/>
        <a:p>
          <a:endParaRPr lang="fr-FR"/>
        </a:p>
      </dgm:t>
    </dgm:pt>
    <dgm:pt modelId="{7DADCB46-E899-4E6F-92C6-75FD0174B376}" type="pres">
      <dgm:prSet presAssocID="{F6CCCE10-2F6F-443E-915B-053E8881D5A2}" presName="connTx" presStyleLbl="parChTrans1D2" presStyleIdx="1" presStyleCnt="5"/>
      <dgm:spPr/>
      <dgm:t>
        <a:bodyPr/>
        <a:lstStyle/>
        <a:p>
          <a:endParaRPr lang="fr-FR"/>
        </a:p>
      </dgm:t>
    </dgm:pt>
    <dgm:pt modelId="{A1FC40A7-B808-496A-B6C3-19A7B4D8EB6C}" type="pres">
      <dgm:prSet presAssocID="{BE285071-E462-45AC-A733-0F6DEA4C05C6}" presName="node" presStyleLbl="node1" presStyleIdx="1" presStyleCnt="5" custScaleX="120342" custScaleY="110237">
        <dgm:presLayoutVars>
          <dgm:bulletEnabled val="1"/>
        </dgm:presLayoutVars>
      </dgm:prSet>
      <dgm:spPr/>
      <dgm:t>
        <a:bodyPr/>
        <a:lstStyle/>
        <a:p>
          <a:endParaRPr lang="fr-FR"/>
        </a:p>
      </dgm:t>
    </dgm:pt>
    <dgm:pt modelId="{C41567B8-4CCC-4728-A622-A04C031E136B}" type="pres">
      <dgm:prSet presAssocID="{2C77090C-181F-4DF6-A80D-452BC452AA63}" presName="Name9" presStyleLbl="parChTrans1D2" presStyleIdx="2" presStyleCnt="5"/>
      <dgm:spPr/>
      <dgm:t>
        <a:bodyPr/>
        <a:lstStyle/>
        <a:p>
          <a:endParaRPr lang="fr-FR"/>
        </a:p>
      </dgm:t>
    </dgm:pt>
    <dgm:pt modelId="{13FA237B-356E-4E26-A8EE-CFCF91B287E4}" type="pres">
      <dgm:prSet presAssocID="{2C77090C-181F-4DF6-A80D-452BC452AA63}" presName="connTx" presStyleLbl="parChTrans1D2" presStyleIdx="2" presStyleCnt="5"/>
      <dgm:spPr/>
      <dgm:t>
        <a:bodyPr/>
        <a:lstStyle/>
        <a:p>
          <a:endParaRPr lang="fr-FR"/>
        </a:p>
      </dgm:t>
    </dgm:pt>
    <dgm:pt modelId="{4A9FA88B-FB40-44D3-9359-1CFECB2B9235}" type="pres">
      <dgm:prSet presAssocID="{2B5DEDA5-6BF4-4395-9820-01BE83D0339A}" presName="node" presStyleLbl="node1" presStyleIdx="2" presStyleCnt="5" custScaleX="120342" custScaleY="110237">
        <dgm:presLayoutVars>
          <dgm:bulletEnabled val="1"/>
        </dgm:presLayoutVars>
      </dgm:prSet>
      <dgm:spPr/>
      <dgm:t>
        <a:bodyPr/>
        <a:lstStyle/>
        <a:p>
          <a:endParaRPr lang="fr-FR"/>
        </a:p>
      </dgm:t>
    </dgm:pt>
    <dgm:pt modelId="{4CDE0924-31D0-42D7-8DAA-F756621DFE06}" type="pres">
      <dgm:prSet presAssocID="{EEDE09D5-087C-4D77-A7A1-832398F842B1}" presName="Name9" presStyleLbl="parChTrans1D2" presStyleIdx="3" presStyleCnt="5"/>
      <dgm:spPr/>
      <dgm:t>
        <a:bodyPr/>
        <a:lstStyle/>
        <a:p>
          <a:endParaRPr lang="fr-FR"/>
        </a:p>
      </dgm:t>
    </dgm:pt>
    <dgm:pt modelId="{F14C6B46-BD52-4A8B-9A94-4E1C505FA39C}" type="pres">
      <dgm:prSet presAssocID="{EEDE09D5-087C-4D77-A7A1-832398F842B1}" presName="connTx" presStyleLbl="parChTrans1D2" presStyleIdx="3" presStyleCnt="5"/>
      <dgm:spPr/>
      <dgm:t>
        <a:bodyPr/>
        <a:lstStyle/>
        <a:p>
          <a:endParaRPr lang="fr-FR"/>
        </a:p>
      </dgm:t>
    </dgm:pt>
    <dgm:pt modelId="{97655FF6-52E3-43D9-9BA0-A5FB3952854A}" type="pres">
      <dgm:prSet presAssocID="{C9E42577-FEFD-4274-8AF5-23E7D4FD74ED}" presName="node" presStyleLbl="node1" presStyleIdx="3" presStyleCnt="5" custScaleX="120342" custScaleY="110237">
        <dgm:presLayoutVars>
          <dgm:bulletEnabled val="1"/>
        </dgm:presLayoutVars>
      </dgm:prSet>
      <dgm:spPr/>
      <dgm:t>
        <a:bodyPr/>
        <a:lstStyle/>
        <a:p>
          <a:endParaRPr lang="fr-FR"/>
        </a:p>
      </dgm:t>
    </dgm:pt>
    <dgm:pt modelId="{2279973A-5334-43F9-A368-C6AFEFAEA9BA}" type="pres">
      <dgm:prSet presAssocID="{9D590928-22A3-468B-9275-2E78CE24A6FE}" presName="Name9" presStyleLbl="parChTrans1D2" presStyleIdx="4" presStyleCnt="5"/>
      <dgm:spPr/>
      <dgm:t>
        <a:bodyPr/>
        <a:lstStyle/>
        <a:p>
          <a:endParaRPr lang="fr-FR"/>
        </a:p>
      </dgm:t>
    </dgm:pt>
    <dgm:pt modelId="{0EEE3FF4-1F5E-4907-B7C6-C13ED9CFF481}" type="pres">
      <dgm:prSet presAssocID="{9D590928-22A3-468B-9275-2E78CE24A6FE}" presName="connTx" presStyleLbl="parChTrans1D2" presStyleIdx="4" presStyleCnt="5"/>
      <dgm:spPr/>
      <dgm:t>
        <a:bodyPr/>
        <a:lstStyle/>
        <a:p>
          <a:endParaRPr lang="fr-FR"/>
        </a:p>
      </dgm:t>
    </dgm:pt>
    <dgm:pt modelId="{039A52FE-42AC-4ED4-97BA-DE006478CF6D}" type="pres">
      <dgm:prSet presAssocID="{64E290F8-CDB6-4541-993C-9161BCA364B4}" presName="node" presStyleLbl="node1" presStyleIdx="4" presStyleCnt="5" custScaleX="123952">
        <dgm:presLayoutVars>
          <dgm:bulletEnabled val="1"/>
        </dgm:presLayoutVars>
      </dgm:prSet>
      <dgm:spPr/>
      <dgm:t>
        <a:bodyPr/>
        <a:lstStyle/>
        <a:p>
          <a:endParaRPr lang="fr-FR"/>
        </a:p>
      </dgm:t>
    </dgm:pt>
  </dgm:ptLst>
  <dgm:cxnLst>
    <dgm:cxn modelId="{5A66D661-1EAC-47C4-BD1F-262D1E259A51}" srcId="{07A37D21-D17B-4D8A-AF86-7383BFAF4B41}" destId="{41F0C5A3-CE8E-4FF6-82D5-638181FF9A30}" srcOrd="0" destOrd="0" parTransId="{587C6419-D710-4EEF-957F-2C3FA8E64056}" sibTransId="{01020EEA-78C4-40C9-B28F-5B45DD9D4046}"/>
    <dgm:cxn modelId="{E683B7B7-5EA9-452D-AC5B-94C275ED70F8}" type="presOf" srcId="{2C77090C-181F-4DF6-A80D-452BC452AA63}" destId="{13FA237B-356E-4E26-A8EE-CFCF91B287E4}" srcOrd="1" destOrd="0" presId="urn:microsoft.com/office/officeart/2005/8/layout/radial1"/>
    <dgm:cxn modelId="{BF2CBE94-1D14-4619-AAC4-4721E54CA383}" type="presOf" srcId="{EEDE09D5-087C-4D77-A7A1-832398F842B1}" destId="{F14C6B46-BD52-4A8B-9A94-4E1C505FA39C}" srcOrd="1" destOrd="0" presId="urn:microsoft.com/office/officeart/2005/8/layout/radial1"/>
    <dgm:cxn modelId="{ADC7032A-5753-4721-8AB7-3D3985E26077}" srcId="{41F0C5A3-CE8E-4FF6-82D5-638181FF9A30}" destId="{64E290F8-CDB6-4541-993C-9161BCA364B4}" srcOrd="4" destOrd="0" parTransId="{9D590928-22A3-468B-9275-2E78CE24A6FE}" sibTransId="{DD85B192-C11A-440F-B172-7910AF22BDAD}"/>
    <dgm:cxn modelId="{8E720765-74AB-4604-9A38-389E295706D0}" type="presOf" srcId="{07A37D21-D17B-4D8A-AF86-7383BFAF4B41}" destId="{0A3CF6E1-477A-440E-A987-9159FFFBD946}" srcOrd="0" destOrd="0" presId="urn:microsoft.com/office/officeart/2005/8/layout/radial1"/>
    <dgm:cxn modelId="{0D684F1D-365D-4477-A3E9-21E6E53D51C9}" type="presOf" srcId="{41F0C5A3-CE8E-4FF6-82D5-638181FF9A30}" destId="{3DA1B9A2-4A7C-4027-970C-035D1201BC3A}" srcOrd="0" destOrd="0" presId="urn:microsoft.com/office/officeart/2005/8/layout/radial1"/>
    <dgm:cxn modelId="{131CD0FF-1DC7-4B4F-89F0-438C7DB943F9}" type="presOf" srcId="{EEDE09D5-087C-4D77-A7A1-832398F842B1}" destId="{4CDE0924-31D0-42D7-8DAA-F756621DFE06}" srcOrd="0" destOrd="0" presId="urn:microsoft.com/office/officeart/2005/8/layout/radial1"/>
    <dgm:cxn modelId="{0B6B5339-7A7F-4E4B-89CA-ADAFCDDE2858}" type="presOf" srcId="{BE285071-E462-45AC-A733-0F6DEA4C05C6}" destId="{A1FC40A7-B808-496A-B6C3-19A7B4D8EB6C}" srcOrd="0" destOrd="0" presId="urn:microsoft.com/office/officeart/2005/8/layout/radial1"/>
    <dgm:cxn modelId="{653A5B2E-39A9-413D-BC6A-4ED578B85564}" type="presOf" srcId="{F6CCCE10-2F6F-443E-915B-053E8881D5A2}" destId="{7DADCB46-E899-4E6F-92C6-75FD0174B376}" srcOrd="1" destOrd="0" presId="urn:microsoft.com/office/officeart/2005/8/layout/radial1"/>
    <dgm:cxn modelId="{650AE831-D8F8-47F4-9CF0-5367426903B6}" type="presOf" srcId="{9D590928-22A3-468B-9275-2E78CE24A6FE}" destId="{2279973A-5334-43F9-A368-C6AFEFAEA9BA}" srcOrd="0" destOrd="0" presId="urn:microsoft.com/office/officeart/2005/8/layout/radial1"/>
    <dgm:cxn modelId="{FCAF168B-57D2-4904-AA2A-AA0810A3B8F9}" type="presOf" srcId="{64E290F8-CDB6-4541-993C-9161BCA364B4}" destId="{039A52FE-42AC-4ED4-97BA-DE006478CF6D}" srcOrd="0" destOrd="0" presId="urn:microsoft.com/office/officeart/2005/8/layout/radial1"/>
    <dgm:cxn modelId="{57CA71B9-315F-495B-86E2-9160E21FE92C}" srcId="{41F0C5A3-CE8E-4FF6-82D5-638181FF9A30}" destId="{2ADF5244-57CE-47E1-B3EE-8CD71FA07CB7}" srcOrd="0" destOrd="0" parTransId="{10B7108F-2C60-42C9-B5A6-3CEB75E48BE4}" sibTransId="{E2CC5DFA-6F51-41AD-B17B-631A59A4BFF0}"/>
    <dgm:cxn modelId="{7171A7A9-48CB-4DB0-8CD9-C61821A0286C}" type="presOf" srcId="{2B5DEDA5-6BF4-4395-9820-01BE83D0339A}" destId="{4A9FA88B-FB40-44D3-9359-1CFECB2B9235}" srcOrd="0" destOrd="0" presId="urn:microsoft.com/office/officeart/2005/8/layout/radial1"/>
    <dgm:cxn modelId="{A749070B-DDD8-4D27-88A8-67AA51A3D96E}" type="presOf" srcId="{9D590928-22A3-468B-9275-2E78CE24A6FE}" destId="{0EEE3FF4-1F5E-4907-B7C6-C13ED9CFF481}" srcOrd="1" destOrd="0" presId="urn:microsoft.com/office/officeart/2005/8/layout/radial1"/>
    <dgm:cxn modelId="{A3B108A9-A502-48AF-8A7A-4B38F3C3D2B1}" srcId="{41F0C5A3-CE8E-4FF6-82D5-638181FF9A30}" destId="{BE285071-E462-45AC-A733-0F6DEA4C05C6}" srcOrd="1" destOrd="0" parTransId="{F6CCCE10-2F6F-443E-915B-053E8881D5A2}" sibTransId="{267F9FEA-C68B-430C-A254-0E6FDE37A575}"/>
    <dgm:cxn modelId="{21399ED3-50DF-482F-ABF5-7891CD35F551}" type="presOf" srcId="{10B7108F-2C60-42C9-B5A6-3CEB75E48BE4}" destId="{CB0C9F8D-4E46-4285-A50F-B207B194789E}" srcOrd="0" destOrd="0" presId="urn:microsoft.com/office/officeart/2005/8/layout/radial1"/>
    <dgm:cxn modelId="{C03B63C5-35E2-49EC-BC79-2B6E27637CDB}" type="presOf" srcId="{C9E42577-FEFD-4274-8AF5-23E7D4FD74ED}" destId="{97655FF6-52E3-43D9-9BA0-A5FB3952854A}" srcOrd="0" destOrd="0" presId="urn:microsoft.com/office/officeart/2005/8/layout/radial1"/>
    <dgm:cxn modelId="{CF5A5C5D-0660-4913-8F22-3EA88F6B1C2D}" srcId="{41F0C5A3-CE8E-4FF6-82D5-638181FF9A30}" destId="{C9E42577-FEFD-4274-8AF5-23E7D4FD74ED}" srcOrd="3" destOrd="0" parTransId="{EEDE09D5-087C-4D77-A7A1-832398F842B1}" sibTransId="{466145EC-F3E9-4A43-A46D-7EEA74300FC4}"/>
    <dgm:cxn modelId="{4A373CE2-8ABD-4C73-95D4-5B51BC98BC56}" type="presOf" srcId="{F6CCCE10-2F6F-443E-915B-053E8881D5A2}" destId="{9A1E0D5B-5259-4304-94ED-1FEA0EBA6409}" srcOrd="0" destOrd="0" presId="urn:microsoft.com/office/officeart/2005/8/layout/radial1"/>
    <dgm:cxn modelId="{F0ACFAB3-0311-40DE-9E0F-DD680A319FD2}" srcId="{41F0C5A3-CE8E-4FF6-82D5-638181FF9A30}" destId="{2B5DEDA5-6BF4-4395-9820-01BE83D0339A}" srcOrd="2" destOrd="0" parTransId="{2C77090C-181F-4DF6-A80D-452BC452AA63}" sibTransId="{3B59B9C9-6BBA-4F59-8C61-A7926B8E5683}"/>
    <dgm:cxn modelId="{F2E06044-E8DC-43A9-A89C-366A90F6CFF3}" type="presOf" srcId="{2C77090C-181F-4DF6-A80D-452BC452AA63}" destId="{C41567B8-4CCC-4728-A622-A04C031E136B}" srcOrd="0" destOrd="0" presId="urn:microsoft.com/office/officeart/2005/8/layout/radial1"/>
    <dgm:cxn modelId="{AA5945C1-61B1-4870-B947-7735E48FE7BE}" type="presOf" srcId="{10B7108F-2C60-42C9-B5A6-3CEB75E48BE4}" destId="{30EF32D9-C79C-4FCC-B857-1DAC454A744B}" srcOrd="1" destOrd="0" presId="urn:microsoft.com/office/officeart/2005/8/layout/radial1"/>
    <dgm:cxn modelId="{44294C3A-0D5B-43B3-99AC-42C5E9607D93}" type="presOf" srcId="{2ADF5244-57CE-47E1-B3EE-8CD71FA07CB7}" destId="{2777A807-CD40-4B9D-A9D1-650D2BB8C104}" srcOrd="0" destOrd="0" presId="urn:microsoft.com/office/officeart/2005/8/layout/radial1"/>
    <dgm:cxn modelId="{94072EB8-320E-479B-90B9-FD50BD77621F}" type="presParOf" srcId="{0A3CF6E1-477A-440E-A987-9159FFFBD946}" destId="{3DA1B9A2-4A7C-4027-970C-035D1201BC3A}" srcOrd="0" destOrd="0" presId="urn:microsoft.com/office/officeart/2005/8/layout/radial1"/>
    <dgm:cxn modelId="{DDC42F95-4EC0-4055-B33C-24D902ABB111}" type="presParOf" srcId="{0A3CF6E1-477A-440E-A987-9159FFFBD946}" destId="{CB0C9F8D-4E46-4285-A50F-B207B194789E}" srcOrd="1" destOrd="0" presId="urn:microsoft.com/office/officeart/2005/8/layout/radial1"/>
    <dgm:cxn modelId="{E6059E8C-6C96-4DBB-9F18-7E961EEDE3AA}" type="presParOf" srcId="{CB0C9F8D-4E46-4285-A50F-B207B194789E}" destId="{30EF32D9-C79C-4FCC-B857-1DAC454A744B}" srcOrd="0" destOrd="0" presId="urn:microsoft.com/office/officeart/2005/8/layout/radial1"/>
    <dgm:cxn modelId="{24BE9FAA-9903-4691-A2D9-C294E913BB15}" type="presParOf" srcId="{0A3CF6E1-477A-440E-A987-9159FFFBD946}" destId="{2777A807-CD40-4B9D-A9D1-650D2BB8C104}" srcOrd="2" destOrd="0" presId="urn:microsoft.com/office/officeart/2005/8/layout/radial1"/>
    <dgm:cxn modelId="{02B78DB5-E2A5-4EAF-879D-97B5779309FE}" type="presParOf" srcId="{0A3CF6E1-477A-440E-A987-9159FFFBD946}" destId="{9A1E0D5B-5259-4304-94ED-1FEA0EBA6409}" srcOrd="3" destOrd="0" presId="urn:microsoft.com/office/officeart/2005/8/layout/radial1"/>
    <dgm:cxn modelId="{FB1EFCB2-6445-4978-82F6-B74C65A56B39}" type="presParOf" srcId="{9A1E0D5B-5259-4304-94ED-1FEA0EBA6409}" destId="{7DADCB46-E899-4E6F-92C6-75FD0174B376}" srcOrd="0" destOrd="0" presId="urn:microsoft.com/office/officeart/2005/8/layout/radial1"/>
    <dgm:cxn modelId="{81D44EAE-5124-44B1-88AA-D1B07A0D3B10}" type="presParOf" srcId="{0A3CF6E1-477A-440E-A987-9159FFFBD946}" destId="{A1FC40A7-B808-496A-B6C3-19A7B4D8EB6C}" srcOrd="4" destOrd="0" presId="urn:microsoft.com/office/officeart/2005/8/layout/radial1"/>
    <dgm:cxn modelId="{3E24E562-2793-4624-8CEF-3DA9BDE99CC8}" type="presParOf" srcId="{0A3CF6E1-477A-440E-A987-9159FFFBD946}" destId="{C41567B8-4CCC-4728-A622-A04C031E136B}" srcOrd="5" destOrd="0" presId="urn:microsoft.com/office/officeart/2005/8/layout/radial1"/>
    <dgm:cxn modelId="{A82554FD-7BDC-497F-BDE5-27CCF2D8B4CC}" type="presParOf" srcId="{C41567B8-4CCC-4728-A622-A04C031E136B}" destId="{13FA237B-356E-4E26-A8EE-CFCF91B287E4}" srcOrd="0" destOrd="0" presId="urn:microsoft.com/office/officeart/2005/8/layout/radial1"/>
    <dgm:cxn modelId="{620F713C-1527-40BC-8F8D-9AAC4BABE278}" type="presParOf" srcId="{0A3CF6E1-477A-440E-A987-9159FFFBD946}" destId="{4A9FA88B-FB40-44D3-9359-1CFECB2B9235}" srcOrd="6" destOrd="0" presId="urn:microsoft.com/office/officeart/2005/8/layout/radial1"/>
    <dgm:cxn modelId="{5D2D77A6-8E21-4BEC-A289-15985A9AB8CA}" type="presParOf" srcId="{0A3CF6E1-477A-440E-A987-9159FFFBD946}" destId="{4CDE0924-31D0-42D7-8DAA-F756621DFE06}" srcOrd="7" destOrd="0" presId="urn:microsoft.com/office/officeart/2005/8/layout/radial1"/>
    <dgm:cxn modelId="{3D40C5E6-CEB5-4EE7-B653-35FB460EA79B}" type="presParOf" srcId="{4CDE0924-31D0-42D7-8DAA-F756621DFE06}" destId="{F14C6B46-BD52-4A8B-9A94-4E1C505FA39C}" srcOrd="0" destOrd="0" presId="urn:microsoft.com/office/officeart/2005/8/layout/radial1"/>
    <dgm:cxn modelId="{0B10302E-AB90-468D-8F6F-7D433AAFDE8E}" type="presParOf" srcId="{0A3CF6E1-477A-440E-A987-9159FFFBD946}" destId="{97655FF6-52E3-43D9-9BA0-A5FB3952854A}" srcOrd="8" destOrd="0" presId="urn:microsoft.com/office/officeart/2005/8/layout/radial1"/>
    <dgm:cxn modelId="{50BD8243-D7AF-4A22-B8BD-7CBF146A2F94}" type="presParOf" srcId="{0A3CF6E1-477A-440E-A987-9159FFFBD946}" destId="{2279973A-5334-43F9-A368-C6AFEFAEA9BA}" srcOrd="9" destOrd="0" presId="urn:microsoft.com/office/officeart/2005/8/layout/radial1"/>
    <dgm:cxn modelId="{40948794-624C-46B8-AB4C-9C89BAA0F04D}" type="presParOf" srcId="{2279973A-5334-43F9-A368-C6AFEFAEA9BA}" destId="{0EEE3FF4-1F5E-4907-B7C6-C13ED9CFF481}" srcOrd="0" destOrd="0" presId="urn:microsoft.com/office/officeart/2005/8/layout/radial1"/>
    <dgm:cxn modelId="{D5F5604A-D688-4F00-B9BC-B8A7BB371E01}" type="presParOf" srcId="{0A3CF6E1-477A-440E-A987-9159FFFBD946}" destId="{039A52FE-42AC-4ED4-97BA-DE006478CF6D}"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95E668-1BAF-4243-A13C-8D73232FA69B}"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fr-FR"/>
        </a:p>
      </dgm:t>
    </dgm:pt>
    <dgm:pt modelId="{F42D6EA7-0307-4E52-86DE-C116E0117AC3}">
      <dgm:prSet phldrT="[Text]" custT="1"/>
      <dgm:spPr/>
      <dgm:t>
        <a:bodyPr/>
        <a:lstStyle/>
        <a:p>
          <a:r>
            <a:rPr lang="fr-FR" sz="1600" b="1" dirty="0" smtClean="0">
              <a:latin typeface="+mj-lt"/>
            </a:rPr>
            <a:t>Pratiques commerciales déloyales</a:t>
          </a:r>
          <a:endParaRPr lang="fr-FR" sz="1600" b="1" dirty="0">
            <a:latin typeface="+mj-lt"/>
          </a:endParaRPr>
        </a:p>
      </dgm:t>
    </dgm:pt>
    <dgm:pt modelId="{8CACDB0A-6DE1-4794-84FD-389690EC9438}" type="parTrans" cxnId="{15934A76-9CE6-4385-B4A4-9121AAF1618D}">
      <dgm:prSet/>
      <dgm:spPr/>
      <dgm:t>
        <a:bodyPr/>
        <a:lstStyle/>
        <a:p>
          <a:endParaRPr lang="fr-FR">
            <a:latin typeface="+mj-lt"/>
          </a:endParaRPr>
        </a:p>
      </dgm:t>
    </dgm:pt>
    <dgm:pt modelId="{802F2440-D79B-42F5-8810-4D0BA2526969}" type="sibTrans" cxnId="{15934A76-9CE6-4385-B4A4-9121AAF1618D}">
      <dgm:prSet/>
      <dgm:spPr/>
      <dgm:t>
        <a:bodyPr/>
        <a:lstStyle/>
        <a:p>
          <a:endParaRPr lang="fr-FR">
            <a:latin typeface="+mj-lt"/>
          </a:endParaRPr>
        </a:p>
      </dgm:t>
    </dgm:pt>
    <dgm:pt modelId="{EAB1939C-1280-43F2-BA81-1E228E680A5E}">
      <dgm:prSet phldrT="[Text]" custT="1"/>
      <dgm:spPr/>
      <dgm:t>
        <a:bodyPr/>
        <a:lstStyle/>
        <a:p>
          <a:r>
            <a:rPr lang="fr-FR" sz="1600" dirty="0" smtClean="0">
              <a:latin typeface="+mj-lt"/>
            </a:rPr>
            <a:t>Concurrence déloyale</a:t>
          </a:r>
          <a:endParaRPr lang="fr-FR" sz="1600" dirty="0">
            <a:latin typeface="+mj-lt"/>
          </a:endParaRPr>
        </a:p>
      </dgm:t>
    </dgm:pt>
    <dgm:pt modelId="{A47B9218-CF81-4430-B222-ABD601B18FC5}" type="parTrans" cxnId="{5D07E797-D5E5-4D3B-989E-E7AF22A56336}">
      <dgm:prSet/>
      <dgm:spPr/>
      <dgm:t>
        <a:bodyPr/>
        <a:lstStyle/>
        <a:p>
          <a:endParaRPr lang="fr-FR">
            <a:latin typeface="+mj-lt"/>
          </a:endParaRPr>
        </a:p>
      </dgm:t>
    </dgm:pt>
    <dgm:pt modelId="{CAA74CD3-7487-45ED-997C-8E8961FBB3FB}" type="sibTrans" cxnId="{5D07E797-D5E5-4D3B-989E-E7AF22A56336}">
      <dgm:prSet/>
      <dgm:spPr/>
      <dgm:t>
        <a:bodyPr/>
        <a:lstStyle/>
        <a:p>
          <a:endParaRPr lang="fr-FR">
            <a:latin typeface="+mj-lt"/>
          </a:endParaRPr>
        </a:p>
      </dgm:t>
    </dgm:pt>
    <dgm:pt modelId="{A0852B3C-5F9F-4361-9842-01F67A7F79CC}">
      <dgm:prSet phldrT="[Text]" custT="1"/>
      <dgm:spPr/>
      <dgm:t>
        <a:bodyPr/>
        <a:lstStyle/>
        <a:p>
          <a:r>
            <a:rPr lang="fr-FR" sz="1600" dirty="0" smtClean="0">
              <a:latin typeface="+mj-lt"/>
            </a:rPr>
            <a:t>Parasitisme</a:t>
          </a:r>
          <a:endParaRPr lang="fr-FR" sz="1600" dirty="0">
            <a:latin typeface="+mj-lt"/>
          </a:endParaRPr>
        </a:p>
      </dgm:t>
    </dgm:pt>
    <dgm:pt modelId="{9E4EF922-C1B5-4666-9B34-DECC05B9BCAC}" type="parTrans" cxnId="{9CEE672A-36EA-45FA-B9F6-44D64E0932CB}">
      <dgm:prSet/>
      <dgm:spPr/>
      <dgm:t>
        <a:bodyPr/>
        <a:lstStyle/>
        <a:p>
          <a:endParaRPr lang="fr-FR">
            <a:latin typeface="+mj-lt"/>
          </a:endParaRPr>
        </a:p>
      </dgm:t>
    </dgm:pt>
    <dgm:pt modelId="{C2F4F641-CB49-432E-A77D-DFD991A7A989}" type="sibTrans" cxnId="{9CEE672A-36EA-45FA-B9F6-44D64E0932CB}">
      <dgm:prSet/>
      <dgm:spPr/>
      <dgm:t>
        <a:bodyPr/>
        <a:lstStyle/>
        <a:p>
          <a:endParaRPr lang="fr-FR">
            <a:latin typeface="+mj-lt"/>
          </a:endParaRPr>
        </a:p>
      </dgm:t>
    </dgm:pt>
    <dgm:pt modelId="{2DBA9009-FDE8-4BAC-81E7-01EEE0D8EA5B}">
      <dgm:prSet phldrT="[Text]" custT="1"/>
      <dgm:spPr/>
      <dgm:t>
        <a:bodyPr/>
        <a:lstStyle/>
        <a:p>
          <a:r>
            <a:rPr lang="fr-FR" sz="1600" b="1" dirty="0" smtClean="0">
              <a:latin typeface="+mj-lt"/>
            </a:rPr>
            <a:t>Abus de liberté d’expression</a:t>
          </a:r>
          <a:endParaRPr lang="fr-FR" sz="1600" b="1" dirty="0">
            <a:latin typeface="+mj-lt"/>
          </a:endParaRPr>
        </a:p>
      </dgm:t>
    </dgm:pt>
    <dgm:pt modelId="{6E26AFFD-5865-46BF-A337-2C2FC7CF951B}" type="parTrans" cxnId="{39B21AA4-B7CE-4708-8C5D-A494811B1FA5}">
      <dgm:prSet/>
      <dgm:spPr/>
      <dgm:t>
        <a:bodyPr/>
        <a:lstStyle/>
        <a:p>
          <a:endParaRPr lang="fr-FR">
            <a:latin typeface="+mj-lt"/>
          </a:endParaRPr>
        </a:p>
      </dgm:t>
    </dgm:pt>
    <dgm:pt modelId="{499D4B75-718D-408D-81CB-07D97B6D5ECF}" type="sibTrans" cxnId="{39B21AA4-B7CE-4708-8C5D-A494811B1FA5}">
      <dgm:prSet/>
      <dgm:spPr/>
      <dgm:t>
        <a:bodyPr/>
        <a:lstStyle/>
        <a:p>
          <a:endParaRPr lang="fr-FR">
            <a:latin typeface="+mj-lt"/>
          </a:endParaRPr>
        </a:p>
      </dgm:t>
    </dgm:pt>
    <dgm:pt modelId="{5AF8D2D3-97C3-4A04-BD99-F28978BA1BA1}">
      <dgm:prSet phldrT="[Text]" custT="1"/>
      <dgm:spPr/>
      <dgm:t>
        <a:bodyPr/>
        <a:lstStyle/>
        <a:p>
          <a:r>
            <a:rPr lang="fr-FR" sz="1600" dirty="0" smtClean="0">
              <a:latin typeface="+mj-lt"/>
            </a:rPr>
            <a:t>Injures</a:t>
          </a:r>
          <a:endParaRPr lang="fr-FR" sz="1600" dirty="0">
            <a:latin typeface="+mj-lt"/>
          </a:endParaRPr>
        </a:p>
      </dgm:t>
    </dgm:pt>
    <dgm:pt modelId="{1159FA48-A38F-4B99-829A-B53689C1DA4A}" type="parTrans" cxnId="{AC3FC8E4-493B-44F7-8A5E-B243C9C92C4F}">
      <dgm:prSet/>
      <dgm:spPr/>
      <dgm:t>
        <a:bodyPr/>
        <a:lstStyle/>
        <a:p>
          <a:endParaRPr lang="fr-FR">
            <a:latin typeface="+mj-lt"/>
          </a:endParaRPr>
        </a:p>
      </dgm:t>
    </dgm:pt>
    <dgm:pt modelId="{FDDCC578-A4CA-4AE9-8AD2-9AF28377E027}" type="sibTrans" cxnId="{AC3FC8E4-493B-44F7-8A5E-B243C9C92C4F}">
      <dgm:prSet/>
      <dgm:spPr/>
      <dgm:t>
        <a:bodyPr/>
        <a:lstStyle/>
        <a:p>
          <a:endParaRPr lang="fr-FR">
            <a:latin typeface="+mj-lt"/>
          </a:endParaRPr>
        </a:p>
      </dgm:t>
    </dgm:pt>
    <dgm:pt modelId="{ECCB691E-B6F6-436B-9212-5C8473B7F960}">
      <dgm:prSet phldrT="[Text]" custT="1"/>
      <dgm:spPr/>
      <dgm:t>
        <a:bodyPr/>
        <a:lstStyle/>
        <a:p>
          <a:r>
            <a:rPr lang="fr-FR" sz="1600" dirty="0" smtClean="0">
              <a:latin typeface="+mj-lt"/>
            </a:rPr>
            <a:t>Diffamation</a:t>
          </a:r>
          <a:endParaRPr lang="fr-FR" sz="1600" dirty="0">
            <a:latin typeface="+mj-lt"/>
          </a:endParaRPr>
        </a:p>
      </dgm:t>
    </dgm:pt>
    <dgm:pt modelId="{46486725-9312-4D1F-8403-7189FF43CFB8}" type="parTrans" cxnId="{6774772A-9ECB-444F-AD86-800308D15ED0}">
      <dgm:prSet/>
      <dgm:spPr/>
      <dgm:t>
        <a:bodyPr/>
        <a:lstStyle/>
        <a:p>
          <a:endParaRPr lang="fr-FR">
            <a:latin typeface="+mj-lt"/>
          </a:endParaRPr>
        </a:p>
      </dgm:t>
    </dgm:pt>
    <dgm:pt modelId="{7A5EBE0F-31AA-46BC-B941-B5EA11128BD9}" type="sibTrans" cxnId="{6774772A-9ECB-444F-AD86-800308D15ED0}">
      <dgm:prSet/>
      <dgm:spPr/>
      <dgm:t>
        <a:bodyPr/>
        <a:lstStyle/>
        <a:p>
          <a:endParaRPr lang="fr-FR">
            <a:latin typeface="+mj-lt"/>
          </a:endParaRPr>
        </a:p>
      </dgm:t>
    </dgm:pt>
    <dgm:pt modelId="{3D8B8244-5EF8-4AF7-8A98-7FE7EFE228EB}">
      <dgm:prSet phldrT="[Text]" custT="1"/>
      <dgm:spPr/>
      <dgm:t>
        <a:bodyPr/>
        <a:lstStyle/>
        <a:p>
          <a:r>
            <a:rPr lang="fr-FR" sz="1600" b="1" dirty="0" smtClean="0">
              <a:latin typeface="+mj-lt"/>
            </a:rPr>
            <a:t>Atteintes au droit de propriété intellectuelle</a:t>
          </a:r>
          <a:endParaRPr lang="fr-FR" sz="1600" b="1" dirty="0">
            <a:latin typeface="+mj-lt"/>
          </a:endParaRPr>
        </a:p>
      </dgm:t>
    </dgm:pt>
    <dgm:pt modelId="{E088DDD5-A161-4034-A7A6-1D1465F9B0DA}" type="parTrans" cxnId="{47EA41A0-89DD-487C-AABD-4F57B7E65A71}">
      <dgm:prSet/>
      <dgm:spPr/>
      <dgm:t>
        <a:bodyPr/>
        <a:lstStyle/>
        <a:p>
          <a:endParaRPr lang="fr-FR">
            <a:latin typeface="+mj-lt"/>
          </a:endParaRPr>
        </a:p>
      </dgm:t>
    </dgm:pt>
    <dgm:pt modelId="{60E6155C-180F-4A86-BA5B-5933B3FDC35D}" type="sibTrans" cxnId="{47EA41A0-89DD-487C-AABD-4F57B7E65A71}">
      <dgm:prSet/>
      <dgm:spPr/>
      <dgm:t>
        <a:bodyPr/>
        <a:lstStyle/>
        <a:p>
          <a:endParaRPr lang="fr-FR">
            <a:latin typeface="+mj-lt"/>
          </a:endParaRPr>
        </a:p>
      </dgm:t>
    </dgm:pt>
    <dgm:pt modelId="{CBBF50FC-9C26-4D1B-84F2-18BAEE9FDA55}">
      <dgm:prSet phldrT="[Text]" custT="1"/>
      <dgm:spPr/>
      <dgm:t>
        <a:bodyPr/>
        <a:lstStyle/>
        <a:p>
          <a:r>
            <a:rPr lang="fr-FR" sz="1600" dirty="0" smtClean="0">
              <a:latin typeface="+mj-lt"/>
            </a:rPr>
            <a:t>Droit de marque </a:t>
          </a:r>
          <a:endParaRPr lang="fr-FR" sz="1600" dirty="0">
            <a:latin typeface="+mj-lt"/>
          </a:endParaRPr>
        </a:p>
      </dgm:t>
    </dgm:pt>
    <dgm:pt modelId="{7435A1BF-A508-4133-87A7-193EA9CD654C}" type="parTrans" cxnId="{88671C65-84AE-4907-B820-F95A013104AF}">
      <dgm:prSet/>
      <dgm:spPr/>
      <dgm:t>
        <a:bodyPr/>
        <a:lstStyle/>
        <a:p>
          <a:endParaRPr lang="fr-FR">
            <a:latin typeface="+mj-lt"/>
          </a:endParaRPr>
        </a:p>
      </dgm:t>
    </dgm:pt>
    <dgm:pt modelId="{97E055C7-3CF2-4536-B92B-178C1A5C5248}" type="sibTrans" cxnId="{88671C65-84AE-4907-B820-F95A013104AF}">
      <dgm:prSet/>
      <dgm:spPr/>
      <dgm:t>
        <a:bodyPr/>
        <a:lstStyle/>
        <a:p>
          <a:endParaRPr lang="fr-FR">
            <a:latin typeface="+mj-lt"/>
          </a:endParaRPr>
        </a:p>
      </dgm:t>
    </dgm:pt>
    <dgm:pt modelId="{76124F71-91E2-44FD-A04F-2E92901786C2}">
      <dgm:prSet phldrT="[Text]" custT="1"/>
      <dgm:spPr/>
      <dgm:t>
        <a:bodyPr/>
        <a:lstStyle/>
        <a:p>
          <a:r>
            <a:rPr lang="fr-FR" sz="1600" dirty="0" smtClean="0">
              <a:latin typeface="+mj-lt"/>
            </a:rPr>
            <a:t>Droit d’auteur</a:t>
          </a:r>
          <a:endParaRPr lang="fr-FR" sz="1600" dirty="0">
            <a:latin typeface="+mj-lt"/>
          </a:endParaRPr>
        </a:p>
      </dgm:t>
    </dgm:pt>
    <dgm:pt modelId="{317B4303-2758-459A-9555-3C39AFFE6444}" type="parTrans" cxnId="{8A344ABD-33F1-49F5-B84A-D58A4A3C4641}">
      <dgm:prSet/>
      <dgm:spPr/>
      <dgm:t>
        <a:bodyPr/>
        <a:lstStyle/>
        <a:p>
          <a:endParaRPr lang="fr-FR">
            <a:latin typeface="+mj-lt"/>
          </a:endParaRPr>
        </a:p>
      </dgm:t>
    </dgm:pt>
    <dgm:pt modelId="{A71DDBA3-0433-46DC-80B9-D6A599E5E833}" type="sibTrans" cxnId="{8A344ABD-33F1-49F5-B84A-D58A4A3C4641}">
      <dgm:prSet/>
      <dgm:spPr/>
      <dgm:t>
        <a:bodyPr/>
        <a:lstStyle/>
        <a:p>
          <a:endParaRPr lang="fr-FR">
            <a:latin typeface="+mj-lt"/>
          </a:endParaRPr>
        </a:p>
      </dgm:t>
    </dgm:pt>
    <dgm:pt modelId="{E08C7AB0-28B4-4B78-8FB6-AF9D3FD96DC1}">
      <dgm:prSet phldrT="[Text]" custT="1"/>
      <dgm:spPr/>
      <dgm:t>
        <a:bodyPr/>
        <a:lstStyle/>
        <a:p>
          <a:r>
            <a:rPr lang="fr-FR" sz="1600" dirty="0" smtClean="0">
              <a:latin typeface="+mj-lt"/>
            </a:rPr>
            <a:t>Dénigrement</a:t>
          </a:r>
          <a:endParaRPr lang="fr-FR" sz="1600" dirty="0">
            <a:latin typeface="+mj-lt"/>
          </a:endParaRPr>
        </a:p>
      </dgm:t>
    </dgm:pt>
    <dgm:pt modelId="{374A4CF5-79BF-4C87-862F-87C8EE0B59CE}" type="parTrans" cxnId="{6D777B02-9598-405A-A4F7-0CE08FD621C9}">
      <dgm:prSet/>
      <dgm:spPr/>
      <dgm:t>
        <a:bodyPr/>
        <a:lstStyle/>
        <a:p>
          <a:endParaRPr lang="fr-FR">
            <a:latin typeface="+mj-lt"/>
          </a:endParaRPr>
        </a:p>
      </dgm:t>
    </dgm:pt>
    <dgm:pt modelId="{C8BC1AD8-A7AA-4B05-96E2-B3F283224ADE}" type="sibTrans" cxnId="{6D777B02-9598-405A-A4F7-0CE08FD621C9}">
      <dgm:prSet/>
      <dgm:spPr/>
      <dgm:t>
        <a:bodyPr/>
        <a:lstStyle/>
        <a:p>
          <a:endParaRPr lang="fr-FR">
            <a:latin typeface="+mj-lt"/>
          </a:endParaRPr>
        </a:p>
      </dgm:t>
    </dgm:pt>
    <dgm:pt modelId="{D063838D-6562-423F-AF8F-851EAAB34B3A}">
      <dgm:prSet phldrT="[Text]" custT="1"/>
      <dgm:spPr/>
      <dgm:t>
        <a:bodyPr/>
        <a:lstStyle/>
        <a:p>
          <a:r>
            <a:rPr lang="fr-FR" sz="1600" dirty="0" smtClean="0">
              <a:latin typeface="+mj-lt"/>
            </a:rPr>
            <a:t>Nom de domaine </a:t>
          </a:r>
          <a:endParaRPr lang="fr-FR" sz="1600" dirty="0">
            <a:latin typeface="+mj-lt"/>
          </a:endParaRPr>
        </a:p>
      </dgm:t>
    </dgm:pt>
    <dgm:pt modelId="{F7A01CEF-9BE8-4E26-A907-5175297ABB80}" type="parTrans" cxnId="{31173ED2-4BBF-4F71-9446-92CEA4C86AB1}">
      <dgm:prSet/>
      <dgm:spPr/>
      <dgm:t>
        <a:bodyPr/>
        <a:lstStyle/>
        <a:p>
          <a:endParaRPr lang="fr-FR">
            <a:latin typeface="+mj-lt"/>
          </a:endParaRPr>
        </a:p>
      </dgm:t>
    </dgm:pt>
    <dgm:pt modelId="{9D2D6207-9216-4990-8506-2707EB6629AB}" type="sibTrans" cxnId="{31173ED2-4BBF-4F71-9446-92CEA4C86AB1}">
      <dgm:prSet/>
      <dgm:spPr/>
      <dgm:t>
        <a:bodyPr/>
        <a:lstStyle/>
        <a:p>
          <a:endParaRPr lang="fr-FR">
            <a:latin typeface="+mj-lt"/>
          </a:endParaRPr>
        </a:p>
      </dgm:t>
    </dgm:pt>
    <dgm:pt modelId="{07965AFB-2983-4421-B28C-BDB6287E2F66}">
      <dgm:prSet phldrT="[Text]" custT="1"/>
      <dgm:spPr/>
      <dgm:t>
        <a:bodyPr/>
        <a:lstStyle/>
        <a:p>
          <a:r>
            <a:rPr lang="fr-FR" sz="1600" b="1" dirty="0" smtClean="0">
              <a:latin typeface="+mj-lt"/>
            </a:rPr>
            <a:t>Atteinte à la vie privée et aux  données personnelles</a:t>
          </a:r>
          <a:endParaRPr lang="fr-FR" sz="1600" b="1" dirty="0">
            <a:latin typeface="+mj-lt"/>
          </a:endParaRPr>
        </a:p>
      </dgm:t>
    </dgm:pt>
    <dgm:pt modelId="{36E88875-AC0B-4E1B-BD69-77596BB79BFE}" type="parTrans" cxnId="{E199B0E4-C286-4061-BAFF-68AC92F5B7E9}">
      <dgm:prSet/>
      <dgm:spPr/>
      <dgm:t>
        <a:bodyPr/>
        <a:lstStyle/>
        <a:p>
          <a:endParaRPr lang="fr-FR">
            <a:latin typeface="+mj-lt"/>
          </a:endParaRPr>
        </a:p>
      </dgm:t>
    </dgm:pt>
    <dgm:pt modelId="{56FF0CB2-C172-4791-9F89-54E4C5936FBE}" type="sibTrans" cxnId="{E199B0E4-C286-4061-BAFF-68AC92F5B7E9}">
      <dgm:prSet/>
      <dgm:spPr/>
      <dgm:t>
        <a:bodyPr/>
        <a:lstStyle/>
        <a:p>
          <a:endParaRPr lang="fr-FR">
            <a:latin typeface="+mj-lt"/>
          </a:endParaRPr>
        </a:p>
      </dgm:t>
    </dgm:pt>
    <dgm:pt modelId="{C230C7C8-AFE7-4D11-ABAD-1B951FAED750}">
      <dgm:prSet phldrT="[Text]" custT="1"/>
      <dgm:spPr/>
      <dgm:t>
        <a:bodyPr/>
        <a:lstStyle/>
        <a:p>
          <a:r>
            <a:rPr lang="fr-FR" sz="1600" dirty="0" smtClean="0">
              <a:latin typeface="+mj-lt"/>
            </a:rPr>
            <a:t>Atteinte au nom</a:t>
          </a:r>
          <a:endParaRPr lang="fr-FR" sz="1600" dirty="0">
            <a:latin typeface="+mj-lt"/>
          </a:endParaRPr>
        </a:p>
      </dgm:t>
    </dgm:pt>
    <dgm:pt modelId="{E0B72E4F-CD08-43CF-BA78-C88AD8295E54}" type="parTrans" cxnId="{0E91C06E-CA87-402B-B79A-DA659143CB51}">
      <dgm:prSet/>
      <dgm:spPr/>
      <dgm:t>
        <a:bodyPr/>
        <a:lstStyle/>
        <a:p>
          <a:endParaRPr lang="fr-FR">
            <a:latin typeface="+mj-lt"/>
          </a:endParaRPr>
        </a:p>
      </dgm:t>
    </dgm:pt>
    <dgm:pt modelId="{84607070-9988-4E17-B99F-EF8CECAE5DFC}" type="sibTrans" cxnId="{0E91C06E-CA87-402B-B79A-DA659143CB51}">
      <dgm:prSet/>
      <dgm:spPr/>
      <dgm:t>
        <a:bodyPr/>
        <a:lstStyle/>
        <a:p>
          <a:endParaRPr lang="fr-FR">
            <a:latin typeface="+mj-lt"/>
          </a:endParaRPr>
        </a:p>
      </dgm:t>
    </dgm:pt>
    <dgm:pt modelId="{1F346DD8-B6EC-41A2-8151-96D69F9BB85D}">
      <dgm:prSet phldrT="[Text]" custT="1"/>
      <dgm:spPr/>
      <dgm:t>
        <a:bodyPr/>
        <a:lstStyle/>
        <a:p>
          <a:r>
            <a:rPr lang="fr-FR" sz="1600" dirty="0" smtClean="0">
              <a:latin typeface="+mj-lt"/>
            </a:rPr>
            <a:t>Diffusion des coordonnées</a:t>
          </a:r>
          <a:endParaRPr lang="fr-FR" sz="1600" dirty="0">
            <a:latin typeface="+mj-lt"/>
          </a:endParaRPr>
        </a:p>
      </dgm:t>
    </dgm:pt>
    <dgm:pt modelId="{97071D04-727A-454E-84CF-61B8B7F1AE88}" type="parTrans" cxnId="{3B243F40-5187-4D94-852B-C71AFD291DCE}">
      <dgm:prSet/>
      <dgm:spPr/>
      <dgm:t>
        <a:bodyPr/>
        <a:lstStyle/>
        <a:p>
          <a:endParaRPr lang="fr-FR">
            <a:latin typeface="+mj-lt"/>
          </a:endParaRPr>
        </a:p>
      </dgm:t>
    </dgm:pt>
    <dgm:pt modelId="{E2DAAD32-6180-437F-9A1F-43C3D53B7A41}" type="sibTrans" cxnId="{3B243F40-5187-4D94-852B-C71AFD291DCE}">
      <dgm:prSet/>
      <dgm:spPr/>
      <dgm:t>
        <a:bodyPr/>
        <a:lstStyle/>
        <a:p>
          <a:endParaRPr lang="fr-FR">
            <a:latin typeface="+mj-lt"/>
          </a:endParaRPr>
        </a:p>
      </dgm:t>
    </dgm:pt>
    <dgm:pt modelId="{29898944-6218-46B3-8296-A0FD079624C5}">
      <dgm:prSet phldrT="[Text]" custT="1"/>
      <dgm:spPr/>
      <dgm:t>
        <a:bodyPr/>
        <a:lstStyle/>
        <a:p>
          <a:r>
            <a:rPr lang="fr-FR" sz="1600" dirty="0" smtClean="0">
              <a:latin typeface="+mj-lt"/>
            </a:rPr>
            <a:t>Atteinte à l’image</a:t>
          </a:r>
          <a:endParaRPr lang="fr-FR" sz="1600" dirty="0">
            <a:latin typeface="+mj-lt"/>
          </a:endParaRPr>
        </a:p>
      </dgm:t>
    </dgm:pt>
    <dgm:pt modelId="{A9422588-EDDE-45C1-BDFE-479502C744D5}" type="parTrans" cxnId="{3E727E0B-22B2-41CB-86EF-830534B5DAC3}">
      <dgm:prSet/>
      <dgm:spPr/>
    </dgm:pt>
    <dgm:pt modelId="{4F65669B-BC15-4A1A-8EF4-E0DA0BF40367}" type="sibTrans" cxnId="{3E727E0B-22B2-41CB-86EF-830534B5DAC3}">
      <dgm:prSet/>
      <dgm:spPr/>
    </dgm:pt>
    <dgm:pt modelId="{EDC2FE55-402E-4B68-AA78-687032927192}" type="pres">
      <dgm:prSet presAssocID="{B895E668-1BAF-4243-A13C-8D73232FA69B}" presName="Name0" presStyleCnt="0">
        <dgm:presLayoutVars>
          <dgm:dir/>
          <dgm:animLvl val="lvl"/>
          <dgm:resizeHandles val="exact"/>
        </dgm:presLayoutVars>
      </dgm:prSet>
      <dgm:spPr/>
      <dgm:t>
        <a:bodyPr/>
        <a:lstStyle/>
        <a:p>
          <a:endParaRPr lang="fr-FR"/>
        </a:p>
      </dgm:t>
    </dgm:pt>
    <dgm:pt modelId="{0FF46C94-5454-4DD2-B7AC-CBBC3523CA66}" type="pres">
      <dgm:prSet presAssocID="{F42D6EA7-0307-4E52-86DE-C116E0117AC3}" presName="linNode" presStyleCnt="0"/>
      <dgm:spPr/>
    </dgm:pt>
    <dgm:pt modelId="{06A673A9-58BD-4058-9428-644E99FE9EDD}" type="pres">
      <dgm:prSet presAssocID="{F42D6EA7-0307-4E52-86DE-C116E0117AC3}" presName="parentText" presStyleLbl="node1" presStyleIdx="0" presStyleCnt="4">
        <dgm:presLayoutVars>
          <dgm:chMax val="1"/>
          <dgm:bulletEnabled val="1"/>
        </dgm:presLayoutVars>
      </dgm:prSet>
      <dgm:spPr/>
      <dgm:t>
        <a:bodyPr/>
        <a:lstStyle/>
        <a:p>
          <a:endParaRPr lang="fr-FR"/>
        </a:p>
      </dgm:t>
    </dgm:pt>
    <dgm:pt modelId="{C114A8F1-225B-40F0-88E6-286144C32BEB}" type="pres">
      <dgm:prSet presAssocID="{F42D6EA7-0307-4E52-86DE-C116E0117AC3}" presName="descendantText" presStyleLbl="alignAccFollowNode1" presStyleIdx="0" presStyleCnt="4">
        <dgm:presLayoutVars>
          <dgm:bulletEnabled val="1"/>
        </dgm:presLayoutVars>
      </dgm:prSet>
      <dgm:spPr/>
      <dgm:t>
        <a:bodyPr/>
        <a:lstStyle/>
        <a:p>
          <a:endParaRPr lang="fr-FR"/>
        </a:p>
      </dgm:t>
    </dgm:pt>
    <dgm:pt modelId="{62C712E1-9659-4E91-B7EA-A137FA439673}" type="pres">
      <dgm:prSet presAssocID="{802F2440-D79B-42F5-8810-4D0BA2526969}" presName="sp" presStyleCnt="0"/>
      <dgm:spPr/>
    </dgm:pt>
    <dgm:pt modelId="{954ED548-D829-4CF8-A063-04EC1B293D29}" type="pres">
      <dgm:prSet presAssocID="{2DBA9009-FDE8-4BAC-81E7-01EEE0D8EA5B}" presName="linNode" presStyleCnt="0"/>
      <dgm:spPr/>
    </dgm:pt>
    <dgm:pt modelId="{20005D80-99F9-402E-9FDA-707D34509E59}" type="pres">
      <dgm:prSet presAssocID="{2DBA9009-FDE8-4BAC-81E7-01EEE0D8EA5B}" presName="parentText" presStyleLbl="node1" presStyleIdx="1" presStyleCnt="4">
        <dgm:presLayoutVars>
          <dgm:chMax val="1"/>
          <dgm:bulletEnabled val="1"/>
        </dgm:presLayoutVars>
      </dgm:prSet>
      <dgm:spPr/>
      <dgm:t>
        <a:bodyPr/>
        <a:lstStyle/>
        <a:p>
          <a:endParaRPr lang="fr-FR"/>
        </a:p>
      </dgm:t>
    </dgm:pt>
    <dgm:pt modelId="{458B56CD-F02E-4A52-B3B2-FDD39F72B1A0}" type="pres">
      <dgm:prSet presAssocID="{2DBA9009-FDE8-4BAC-81E7-01EEE0D8EA5B}" presName="descendantText" presStyleLbl="alignAccFollowNode1" presStyleIdx="1" presStyleCnt="4">
        <dgm:presLayoutVars>
          <dgm:bulletEnabled val="1"/>
        </dgm:presLayoutVars>
      </dgm:prSet>
      <dgm:spPr/>
      <dgm:t>
        <a:bodyPr/>
        <a:lstStyle/>
        <a:p>
          <a:endParaRPr lang="fr-FR"/>
        </a:p>
      </dgm:t>
    </dgm:pt>
    <dgm:pt modelId="{6E4A9143-5F00-4BBD-B8CE-DCC6834F5160}" type="pres">
      <dgm:prSet presAssocID="{499D4B75-718D-408D-81CB-07D97B6D5ECF}" presName="sp" presStyleCnt="0"/>
      <dgm:spPr/>
    </dgm:pt>
    <dgm:pt modelId="{CC7C4A1A-623D-4546-8D85-372924CE827D}" type="pres">
      <dgm:prSet presAssocID="{3D8B8244-5EF8-4AF7-8A98-7FE7EFE228EB}" presName="linNode" presStyleCnt="0"/>
      <dgm:spPr/>
    </dgm:pt>
    <dgm:pt modelId="{56D644CE-92DA-45D1-81BE-2DA4C2D9E34B}" type="pres">
      <dgm:prSet presAssocID="{3D8B8244-5EF8-4AF7-8A98-7FE7EFE228EB}" presName="parentText" presStyleLbl="node1" presStyleIdx="2" presStyleCnt="4">
        <dgm:presLayoutVars>
          <dgm:chMax val="1"/>
          <dgm:bulletEnabled val="1"/>
        </dgm:presLayoutVars>
      </dgm:prSet>
      <dgm:spPr/>
      <dgm:t>
        <a:bodyPr/>
        <a:lstStyle/>
        <a:p>
          <a:endParaRPr lang="fr-FR"/>
        </a:p>
      </dgm:t>
    </dgm:pt>
    <dgm:pt modelId="{A2B04DA2-91FC-4C01-A971-255915CA22AC}" type="pres">
      <dgm:prSet presAssocID="{3D8B8244-5EF8-4AF7-8A98-7FE7EFE228EB}" presName="descendantText" presStyleLbl="alignAccFollowNode1" presStyleIdx="2" presStyleCnt="4">
        <dgm:presLayoutVars>
          <dgm:bulletEnabled val="1"/>
        </dgm:presLayoutVars>
      </dgm:prSet>
      <dgm:spPr/>
      <dgm:t>
        <a:bodyPr/>
        <a:lstStyle/>
        <a:p>
          <a:endParaRPr lang="fr-FR"/>
        </a:p>
      </dgm:t>
    </dgm:pt>
    <dgm:pt modelId="{189E4BEC-1C75-426F-9269-25D2A0895A8D}" type="pres">
      <dgm:prSet presAssocID="{60E6155C-180F-4A86-BA5B-5933B3FDC35D}" presName="sp" presStyleCnt="0"/>
      <dgm:spPr/>
    </dgm:pt>
    <dgm:pt modelId="{5E059EDB-8A6D-46E8-B50A-5AFCF1C570DD}" type="pres">
      <dgm:prSet presAssocID="{07965AFB-2983-4421-B28C-BDB6287E2F66}" presName="linNode" presStyleCnt="0"/>
      <dgm:spPr/>
    </dgm:pt>
    <dgm:pt modelId="{21B1C124-DBF0-456C-9B50-D7A2C95AC320}" type="pres">
      <dgm:prSet presAssocID="{07965AFB-2983-4421-B28C-BDB6287E2F66}" presName="parentText" presStyleLbl="node1" presStyleIdx="3" presStyleCnt="4">
        <dgm:presLayoutVars>
          <dgm:chMax val="1"/>
          <dgm:bulletEnabled val="1"/>
        </dgm:presLayoutVars>
      </dgm:prSet>
      <dgm:spPr/>
      <dgm:t>
        <a:bodyPr/>
        <a:lstStyle/>
        <a:p>
          <a:endParaRPr lang="fr-FR"/>
        </a:p>
      </dgm:t>
    </dgm:pt>
    <dgm:pt modelId="{1ED15CB6-3645-435F-B2D6-52E8245D94E6}" type="pres">
      <dgm:prSet presAssocID="{07965AFB-2983-4421-B28C-BDB6287E2F66}" presName="descendantText" presStyleLbl="alignAccFollowNode1" presStyleIdx="3" presStyleCnt="4">
        <dgm:presLayoutVars>
          <dgm:bulletEnabled val="1"/>
        </dgm:presLayoutVars>
      </dgm:prSet>
      <dgm:spPr/>
      <dgm:t>
        <a:bodyPr/>
        <a:lstStyle/>
        <a:p>
          <a:endParaRPr lang="fr-FR"/>
        </a:p>
      </dgm:t>
    </dgm:pt>
  </dgm:ptLst>
  <dgm:cxnLst>
    <dgm:cxn modelId="{0D9513B7-3356-4595-9E06-3275E5A7474B}" type="presOf" srcId="{A0852B3C-5F9F-4361-9842-01F67A7F79CC}" destId="{C114A8F1-225B-40F0-88E6-286144C32BEB}" srcOrd="0" destOrd="1" presId="urn:microsoft.com/office/officeart/2005/8/layout/vList5"/>
    <dgm:cxn modelId="{E199B0E4-C286-4061-BAFF-68AC92F5B7E9}" srcId="{B895E668-1BAF-4243-A13C-8D73232FA69B}" destId="{07965AFB-2983-4421-B28C-BDB6287E2F66}" srcOrd="3" destOrd="0" parTransId="{36E88875-AC0B-4E1B-BD69-77596BB79BFE}" sibTransId="{56FF0CB2-C172-4791-9F89-54E4C5936FBE}"/>
    <dgm:cxn modelId="{7ABDAC5B-82A8-4522-A9A6-D47868DC95BB}" type="presOf" srcId="{ECCB691E-B6F6-436B-9212-5C8473B7F960}" destId="{458B56CD-F02E-4A52-B3B2-FDD39F72B1A0}" srcOrd="0" destOrd="1" presId="urn:microsoft.com/office/officeart/2005/8/layout/vList5"/>
    <dgm:cxn modelId="{18F4FB9B-F2C8-4B80-8982-F37476A19557}" type="presOf" srcId="{E08C7AB0-28B4-4B78-8FB6-AF9D3FD96DC1}" destId="{C114A8F1-225B-40F0-88E6-286144C32BEB}" srcOrd="0" destOrd="2" presId="urn:microsoft.com/office/officeart/2005/8/layout/vList5"/>
    <dgm:cxn modelId="{DC32ADFB-DEAF-48F1-B8A9-CE862B6DEE91}" type="presOf" srcId="{2DBA9009-FDE8-4BAC-81E7-01EEE0D8EA5B}" destId="{20005D80-99F9-402E-9FDA-707D34509E59}" srcOrd="0" destOrd="0" presId="urn:microsoft.com/office/officeart/2005/8/layout/vList5"/>
    <dgm:cxn modelId="{39B21AA4-B7CE-4708-8C5D-A494811B1FA5}" srcId="{B895E668-1BAF-4243-A13C-8D73232FA69B}" destId="{2DBA9009-FDE8-4BAC-81E7-01EEE0D8EA5B}" srcOrd="1" destOrd="0" parTransId="{6E26AFFD-5865-46BF-A337-2C2FC7CF951B}" sibTransId="{499D4B75-718D-408D-81CB-07D97B6D5ECF}"/>
    <dgm:cxn modelId="{5D07E797-D5E5-4D3B-989E-E7AF22A56336}" srcId="{F42D6EA7-0307-4E52-86DE-C116E0117AC3}" destId="{EAB1939C-1280-43F2-BA81-1E228E680A5E}" srcOrd="0" destOrd="0" parTransId="{A47B9218-CF81-4430-B222-ABD601B18FC5}" sibTransId="{CAA74CD3-7487-45ED-997C-8E8961FBB3FB}"/>
    <dgm:cxn modelId="{174A6676-BC26-4190-8CF7-A55FF8E00AD1}" type="presOf" srcId="{CBBF50FC-9C26-4D1B-84F2-18BAEE9FDA55}" destId="{A2B04DA2-91FC-4C01-A971-255915CA22AC}" srcOrd="0" destOrd="0" presId="urn:microsoft.com/office/officeart/2005/8/layout/vList5"/>
    <dgm:cxn modelId="{0E91C06E-CA87-402B-B79A-DA659143CB51}" srcId="{07965AFB-2983-4421-B28C-BDB6287E2F66}" destId="{C230C7C8-AFE7-4D11-ABAD-1B951FAED750}" srcOrd="0" destOrd="0" parTransId="{E0B72E4F-CD08-43CF-BA78-C88AD8295E54}" sibTransId="{84607070-9988-4E17-B99F-EF8CECAE5DFC}"/>
    <dgm:cxn modelId="{8A344ABD-33F1-49F5-B84A-D58A4A3C4641}" srcId="{3D8B8244-5EF8-4AF7-8A98-7FE7EFE228EB}" destId="{76124F71-91E2-44FD-A04F-2E92901786C2}" srcOrd="1" destOrd="0" parTransId="{317B4303-2758-459A-9555-3C39AFFE6444}" sibTransId="{A71DDBA3-0433-46DC-80B9-D6A599E5E833}"/>
    <dgm:cxn modelId="{37C6EFF0-82ED-4601-8462-7954B876F571}" type="presOf" srcId="{F42D6EA7-0307-4E52-86DE-C116E0117AC3}" destId="{06A673A9-58BD-4058-9428-644E99FE9EDD}" srcOrd="0" destOrd="0" presId="urn:microsoft.com/office/officeart/2005/8/layout/vList5"/>
    <dgm:cxn modelId="{9CEE672A-36EA-45FA-B9F6-44D64E0932CB}" srcId="{F42D6EA7-0307-4E52-86DE-C116E0117AC3}" destId="{A0852B3C-5F9F-4361-9842-01F67A7F79CC}" srcOrd="1" destOrd="0" parTransId="{9E4EF922-C1B5-4666-9B34-DECC05B9BCAC}" sibTransId="{C2F4F641-CB49-432E-A77D-DFD991A7A989}"/>
    <dgm:cxn modelId="{31173ED2-4BBF-4F71-9446-92CEA4C86AB1}" srcId="{3D8B8244-5EF8-4AF7-8A98-7FE7EFE228EB}" destId="{D063838D-6562-423F-AF8F-851EAAB34B3A}" srcOrd="2" destOrd="0" parTransId="{F7A01CEF-9BE8-4E26-A907-5175297ABB80}" sibTransId="{9D2D6207-9216-4990-8506-2707EB6629AB}"/>
    <dgm:cxn modelId="{AC3FC8E4-493B-44F7-8A5E-B243C9C92C4F}" srcId="{2DBA9009-FDE8-4BAC-81E7-01EEE0D8EA5B}" destId="{5AF8D2D3-97C3-4A04-BD99-F28978BA1BA1}" srcOrd="0" destOrd="0" parTransId="{1159FA48-A38F-4B99-829A-B53689C1DA4A}" sibTransId="{FDDCC578-A4CA-4AE9-8AD2-9AF28377E027}"/>
    <dgm:cxn modelId="{47EA41A0-89DD-487C-AABD-4F57B7E65A71}" srcId="{B895E668-1BAF-4243-A13C-8D73232FA69B}" destId="{3D8B8244-5EF8-4AF7-8A98-7FE7EFE228EB}" srcOrd="2" destOrd="0" parTransId="{E088DDD5-A161-4034-A7A6-1D1465F9B0DA}" sibTransId="{60E6155C-180F-4A86-BA5B-5933B3FDC35D}"/>
    <dgm:cxn modelId="{6D777B02-9598-405A-A4F7-0CE08FD621C9}" srcId="{F42D6EA7-0307-4E52-86DE-C116E0117AC3}" destId="{E08C7AB0-28B4-4B78-8FB6-AF9D3FD96DC1}" srcOrd="2" destOrd="0" parTransId="{374A4CF5-79BF-4C87-862F-87C8EE0B59CE}" sibTransId="{C8BC1AD8-A7AA-4B05-96E2-B3F283224ADE}"/>
    <dgm:cxn modelId="{1CBFB4BC-C8F1-4CA3-9E60-A9E7766DEA5A}" type="presOf" srcId="{29898944-6218-46B3-8296-A0FD079624C5}" destId="{1ED15CB6-3645-435F-B2D6-52E8245D94E6}" srcOrd="0" destOrd="1" presId="urn:microsoft.com/office/officeart/2005/8/layout/vList5"/>
    <dgm:cxn modelId="{16770690-9F97-4FB3-9CF3-59CBFC122D24}" type="presOf" srcId="{B895E668-1BAF-4243-A13C-8D73232FA69B}" destId="{EDC2FE55-402E-4B68-AA78-687032927192}" srcOrd="0" destOrd="0" presId="urn:microsoft.com/office/officeart/2005/8/layout/vList5"/>
    <dgm:cxn modelId="{6774772A-9ECB-444F-AD86-800308D15ED0}" srcId="{2DBA9009-FDE8-4BAC-81E7-01EEE0D8EA5B}" destId="{ECCB691E-B6F6-436B-9212-5C8473B7F960}" srcOrd="1" destOrd="0" parTransId="{46486725-9312-4D1F-8403-7189FF43CFB8}" sibTransId="{7A5EBE0F-31AA-46BC-B941-B5EA11128BD9}"/>
    <dgm:cxn modelId="{FCC1E168-F5AE-4447-BDA0-AFB27E11EE1E}" type="presOf" srcId="{D063838D-6562-423F-AF8F-851EAAB34B3A}" destId="{A2B04DA2-91FC-4C01-A971-255915CA22AC}" srcOrd="0" destOrd="2" presId="urn:microsoft.com/office/officeart/2005/8/layout/vList5"/>
    <dgm:cxn modelId="{3B243F40-5187-4D94-852B-C71AFD291DCE}" srcId="{07965AFB-2983-4421-B28C-BDB6287E2F66}" destId="{1F346DD8-B6EC-41A2-8151-96D69F9BB85D}" srcOrd="2" destOrd="0" parTransId="{97071D04-727A-454E-84CF-61B8B7F1AE88}" sibTransId="{E2DAAD32-6180-437F-9A1F-43C3D53B7A41}"/>
    <dgm:cxn modelId="{BDD6FF88-4CAE-473D-AEEA-E0C8B615F3B7}" type="presOf" srcId="{3D8B8244-5EF8-4AF7-8A98-7FE7EFE228EB}" destId="{56D644CE-92DA-45D1-81BE-2DA4C2D9E34B}" srcOrd="0" destOrd="0" presId="urn:microsoft.com/office/officeart/2005/8/layout/vList5"/>
    <dgm:cxn modelId="{1DCBB1EC-425C-433A-B23F-8A51B179E02A}" type="presOf" srcId="{76124F71-91E2-44FD-A04F-2E92901786C2}" destId="{A2B04DA2-91FC-4C01-A971-255915CA22AC}" srcOrd="0" destOrd="1" presId="urn:microsoft.com/office/officeart/2005/8/layout/vList5"/>
    <dgm:cxn modelId="{1BD6C4D5-7E1D-451D-8DF1-961D3DDC845F}" type="presOf" srcId="{5AF8D2D3-97C3-4A04-BD99-F28978BA1BA1}" destId="{458B56CD-F02E-4A52-B3B2-FDD39F72B1A0}" srcOrd="0" destOrd="0" presId="urn:microsoft.com/office/officeart/2005/8/layout/vList5"/>
    <dgm:cxn modelId="{D4C04198-AC5A-4FED-A8E1-9BED6CE90148}" type="presOf" srcId="{EAB1939C-1280-43F2-BA81-1E228E680A5E}" destId="{C114A8F1-225B-40F0-88E6-286144C32BEB}" srcOrd="0" destOrd="0" presId="urn:microsoft.com/office/officeart/2005/8/layout/vList5"/>
    <dgm:cxn modelId="{88671C65-84AE-4907-B820-F95A013104AF}" srcId="{3D8B8244-5EF8-4AF7-8A98-7FE7EFE228EB}" destId="{CBBF50FC-9C26-4D1B-84F2-18BAEE9FDA55}" srcOrd="0" destOrd="0" parTransId="{7435A1BF-A508-4133-87A7-193EA9CD654C}" sibTransId="{97E055C7-3CF2-4536-B92B-178C1A5C5248}"/>
    <dgm:cxn modelId="{15934A76-9CE6-4385-B4A4-9121AAF1618D}" srcId="{B895E668-1BAF-4243-A13C-8D73232FA69B}" destId="{F42D6EA7-0307-4E52-86DE-C116E0117AC3}" srcOrd="0" destOrd="0" parTransId="{8CACDB0A-6DE1-4794-84FD-389690EC9438}" sibTransId="{802F2440-D79B-42F5-8810-4D0BA2526969}"/>
    <dgm:cxn modelId="{15E9D6EA-EF80-47A1-891F-DF76817EBBCD}" type="presOf" srcId="{1F346DD8-B6EC-41A2-8151-96D69F9BB85D}" destId="{1ED15CB6-3645-435F-B2D6-52E8245D94E6}" srcOrd="0" destOrd="2" presId="urn:microsoft.com/office/officeart/2005/8/layout/vList5"/>
    <dgm:cxn modelId="{3E727E0B-22B2-41CB-86EF-830534B5DAC3}" srcId="{07965AFB-2983-4421-B28C-BDB6287E2F66}" destId="{29898944-6218-46B3-8296-A0FD079624C5}" srcOrd="1" destOrd="0" parTransId="{A9422588-EDDE-45C1-BDFE-479502C744D5}" sibTransId="{4F65669B-BC15-4A1A-8EF4-E0DA0BF40367}"/>
    <dgm:cxn modelId="{FC78A8A2-CBA8-4B26-BF52-8F74DF8EF47D}" type="presOf" srcId="{C230C7C8-AFE7-4D11-ABAD-1B951FAED750}" destId="{1ED15CB6-3645-435F-B2D6-52E8245D94E6}" srcOrd="0" destOrd="0" presId="urn:microsoft.com/office/officeart/2005/8/layout/vList5"/>
    <dgm:cxn modelId="{49F9F13D-DA11-49BF-89EC-45217DB7FC23}" type="presOf" srcId="{07965AFB-2983-4421-B28C-BDB6287E2F66}" destId="{21B1C124-DBF0-456C-9B50-D7A2C95AC320}" srcOrd="0" destOrd="0" presId="urn:microsoft.com/office/officeart/2005/8/layout/vList5"/>
    <dgm:cxn modelId="{F28D78E1-A229-44AD-A1F9-61A1BEEBA53C}" type="presParOf" srcId="{EDC2FE55-402E-4B68-AA78-687032927192}" destId="{0FF46C94-5454-4DD2-B7AC-CBBC3523CA66}" srcOrd="0" destOrd="0" presId="urn:microsoft.com/office/officeart/2005/8/layout/vList5"/>
    <dgm:cxn modelId="{E23CE3EB-3579-4BB5-A2C0-364E88FF9C02}" type="presParOf" srcId="{0FF46C94-5454-4DD2-B7AC-CBBC3523CA66}" destId="{06A673A9-58BD-4058-9428-644E99FE9EDD}" srcOrd="0" destOrd="0" presId="urn:microsoft.com/office/officeart/2005/8/layout/vList5"/>
    <dgm:cxn modelId="{63A08CC7-ABE6-46A8-9E82-4583AE1D7076}" type="presParOf" srcId="{0FF46C94-5454-4DD2-B7AC-CBBC3523CA66}" destId="{C114A8F1-225B-40F0-88E6-286144C32BEB}" srcOrd="1" destOrd="0" presId="urn:microsoft.com/office/officeart/2005/8/layout/vList5"/>
    <dgm:cxn modelId="{4334D8F4-7472-4259-A7BE-9C0E39C290E0}" type="presParOf" srcId="{EDC2FE55-402E-4B68-AA78-687032927192}" destId="{62C712E1-9659-4E91-B7EA-A137FA439673}" srcOrd="1" destOrd="0" presId="urn:microsoft.com/office/officeart/2005/8/layout/vList5"/>
    <dgm:cxn modelId="{BE087D41-AA6C-49EB-A5AD-B136F15C685B}" type="presParOf" srcId="{EDC2FE55-402E-4B68-AA78-687032927192}" destId="{954ED548-D829-4CF8-A063-04EC1B293D29}" srcOrd="2" destOrd="0" presId="urn:microsoft.com/office/officeart/2005/8/layout/vList5"/>
    <dgm:cxn modelId="{CDBD0739-A180-47C4-AB1C-15359785E468}" type="presParOf" srcId="{954ED548-D829-4CF8-A063-04EC1B293D29}" destId="{20005D80-99F9-402E-9FDA-707D34509E59}" srcOrd="0" destOrd="0" presId="urn:microsoft.com/office/officeart/2005/8/layout/vList5"/>
    <dgm:cxn modelId="{8E935F23-CE3A-4988-A76E-7E03AE556573}" type="presParOf" srcId="{954ED548-D829-4CF8-A063-04EC1B293D29}" destId="{458B56CD-F02E-4A52-B3B2-FDD39F72B1A0}" srcOrd="1" destOrd="0" presId="urn:microsoft.com/office/officeart/2005/8/layout/vList5"/>
    <dgm:cxn modelId="{ED8B699D-5A00-405D-A95F-7B46979A0FBC}" type="presParOf" srcId="{EDC2FE55-402E-4B68-AA78-687032927192}" destId="{6E4A9143-5F00-4BBD-B8CE-DCC6834F5160}" srcOrd="3" destOrd="0" presId="urn:microsoft.com/office/officeart/2005/8/layout/vList5"/>
    <dgm:cxn modelId="{04B16152-0CEB-4F5F-A301-7F9D808D6AD5}" type="presParOf" srcId="{EDC2FE55-402E-4B68-AA78-687032927192}" destId="{CC7C4A1A-623D-4546-8D85-372924CE827D}" srcOrd="4" destOrd="0" presId="urn:microsoft.com/office/officeart/2005/8/layout/vList5"/>
    <dgm:cxn modelId="{F142018D-B550-4F82-81A5-229FEB28026C}" type="presParOf" srcId="{CC7C4A1A-623D-4546-8D85-372924CE827D}" destId="{56D644CE-92DA-45D1-81BE-2DA4C2D9E34B}" srcOrd="0" destOrd="0" presId="urn:microsoft.com/office/officeart/2005/8/layout/vList5"/>
    <dgm:cxn modelId="{245A9E4E-5F57-4CE3-AFD5-2A7B26A466F6}" type="presParOf" srcId="{CC7C4A1A-623D-4546-8D85-372924CE827D}" destId="{A2B04DA2-91FC-4C01-A971-255915CA22AC}" srcOrd="1" destOrd="0" presId="urn:microsoft.com/office/officeart/2005/8/layout/vList5"/>
    <dgm:cxn modelId="{6E72E243-C329-4993-B735-32A1EB5D9BFE}" type="presParOf" srcId="{EDC2FE55-402E-4B68-AA78-687032927192}" destId="{189E4BEC-1C75-426F-9269-25D2A0895A8D}" srcOrd="5" destOrd="0" presId="urn:microsoft.com/office/officeart/2005/8/layout/vList5"/>
    <dgm:cxn modelId="{8671888A-3CF6-47A7-81F7-AC7C4A83460A}" type="presParOf" srcId="{EDC2FE55-402E-4B68-AA78-687032927192}" destId="{5E059EDB-8A6D-46E8-B50A-5AFCF1C570DD}" srcOrd="6" destOrd="0" presId="urn:microsoft.com/office/officeart/2005/8/layout/vList5"/>
    <dgm:cxn modelId="{936F3D15-30A0-4A60-8D73-401C477C2A52}" type="presParOf" srcId="{5E059EDB-8A6D-46E8-B50A-5AFCF1C570DD}" destId="{21B1C124-DBF0-456C-9B50-D7A2C95AC320}" srcOrd="0" destOrd="0" presId="urn:microsoft.com/office/officeart/2005/8/layout/vList5"/>
    <dgm:cxn modelId="{C9FE46C3-DD1D-449E-8D78-CFACB5E57BC7}" type="presParOf" srcId="{5E059EDB-8A6D-46E8-B50A-5AFCF1C570DD}" destId="{1ED15CB6-3645-435F-B2D6-52E8245D94E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38899E-B89A-4581-A507-2CB6CC46E315}" type="doc">
      <dgm:prSet loTypeId="urn:microsoft.com/office/officeart/2005/8/layout/hProcess9" loCatId="process" qsTypeId="urn:microsoft.com/office/officeart/2005/8/quickstyle/3d3" qsCatId="3D" csTypeId="urn:microsoft.com/office/officeart/2005/8/colors/accent3_2" csCatId="accent3" phldr="1"/>
      <dgm:spPr/>
    </dgm:pt>
    <dgm:pt modelId="{138C0CD2-57AD-4E20-944F-A6EA23F387FC}">
      <dgm:prSet phldrT="[Text]" custT="1"/>
      <dgm:spPr/>
      <dgm:t>
        <a:bodyPr/>
        <a:lstStyle/>
        <a:p>
          <a:r>
            <a:rPr lang="fr-FR" sz="1200" b="1" dirty="0" smtClean="0"/>
            <a:t>Capture écran</a:t>
          </a:r>
          <a:endParaRPr lang="fr-FR" sz="1200" b="1" dirty="0"/>
        </a:p>
      </dgm:t>
    </dgm:pt>
    <dgm:pt modelId="{B9AEF475-DE60-4830-8B54-4DA60C403E07}" type="parTrans" cxnId="{11D453DD-90B4-403B-A7B4-25103714FC01}">
      <dgm:prSet/>
      <dgm:spPr/>
      <dgm:t>
        <a:bodyPr/>
        <a:lstStyle/>
        <a:p>
          <a:endParaRPr lang="fr-FR"/>
        </a:p>
      </dgm:t>
    </dgm:pt>
    <dgm:pt modelId="{C7DBF916-5C8F-4354-A804-FD94AFF7113C}" type="sibTrans" cxnId="{11D453DD-90B4-403B-A7B4-25103714FC01}">
      <dgm:prSet/>
      <dgm:spPr/>
      <dgm:t>
        <a:bodyPr/>
        <a:lstStyle/>
        <a:p>
          <a:endParaRPr lang="fr-FR"/>
        </a:p>
      </dgm:t>
    </dgm:pt>
    <dgm:pt modelId="{0D1E3FC4-20AF-443C-B1DF-5065AEE7FB85}">
      <dgm:prSet phldrT="[Text]" custT="1"/>
      <dgm:spPr/>
      <dgm:t>
        <a:bodyPr/>
        <a:lstStyle/>
        <a:p>
          <a:r>
            <a:rPr lang="fr-FR" sz="1200" b="1" dirty="0" smtClean="0"/>
            <a:t>Témoignage et attestation</a:t>
          </a:r>
          <a:endParaRPr lang="fr-FR" sz="1200" b="1" dirty="0"/>
        </a:p>
      </dgm:t>
    </dgm:pt>
    <dgm:pt modelId="{DFF713D1-3799-4A3F-A95B-C07525AA7E6D}" type="parTrans" cxnId="{D2B41D02-AA28-4568-85F9-1F866C1FE43F}">
      <dgm:prSet/>
      <dgm:spPr/>
      <dgm:t>
        <a:bodyPr/>
        <a:lstStyle/>
        <a:p>
          <a:endParaRPr lang="fr-FR"/>
        </a:p>
      </dgm:t>
    </dgm:pt>
    <dgm:pt modelId="{6C5FC00E-885B-42A6-A648-2E17924859E7}" type="sibTrans" cxnId="{D2B41D02-AA28-4568-85F9-1F866C1FE43F}">
      <dgm:prSet/>
      <dgm:spPr/>
      <dgm:t>
        <a:bodyPr/>
        <a:lstStyle/>
        <a:p>
          <a:endParaRPr lang="fr-FR"/>
        </a:p>
      </dgm:t>
    </dgm:pt>
    <dgm:pt modelId="{3E29FE8B-D247-4B4F-9C13-BFEB4DCE8148}">
      <dgm:prSet phldrT="[Text]" custT="1"/>
      <dgm:spPr/>
      <dgm:t>
        <a:bodyPr/>
        <a:lstStyle/>
        <a:p>
          <a:r>
            <a:rPr lang="fr-FR" sz="1200" b="1" dirty="0" smtClean="0"/>
            <a:t>E-mail et correspondance</a:t>
          </a:r>
          <a:endParaRPr lang="fr-FR" sz="1200" b="1" dirty="0"/>
        </a:p>
      </dgm:t>
    </dgm:pt>
    <dgm:pt modelId="{570DFCFD-2A22-403D-A183-D21D39D16830}" type="parTrans" cxnId="{C36BAAED-3AEE-4BF7-A998-F567C180B208}">
      <dgm:prSet/>
      <dgm:spPr/>
      <dgm:t>
        <a:bodyPr/>
        <a:lstStyle/>
        <a:p>
          <a:endParaRPr lang="fr-FR"/>
        </a:p>
      </dgm:t>
    </dgm:pt>
    <dgm:pt modelId="{672C84C0-7634-438D-8F72-39EE298D427D}" type="sibTrans" cxnId="{C36BAAED-3AEE-4BF7-A998-F567C180B208}">
      <dgm:prSet/>
      <dgm:spPr/>
      <dgm:t>
        <a:bodyPr/>
        <a:lstStyle/>
        <a:p>
          <a:endParaRPr lang="fr-FR"/>
        </a:p>
      </dgm:t>
    </dgm:pt>
    <dgm:pt modelId="{0057C524-2407-4617-8FEC-1765DC06C395}">
      <dgm:prSet phldrT="[Text]" custT="1"/>
      <dgm:spPr/>
      <dgm:t>
        <a:bodyPr/>
        <a:lstStyle/>
        <a:p>
          <a:r>
            <a:rPr lang="fr-FR" sz="1200" b="1" dirty="0" smtClean="0"/>
            <a:t>Constat APP</a:t>
          </a:r>
          <a:endParaRPr lang="fr-FR" sz="1200" b="1" dirty="0"/>
        </a:p>
      </dgm:t>
    </dgm:pt>
    <dgm:pt modelId="{599E4A14-5B80-4A71-81CF-1D86435B53C9}" type="parTrans" cxnId="{BF9A2928-41BC-4CC2-B211-C3DC92C25EF4}">
      <dgm:prSet/>
      <dgm:spPr/>
      <dgm:t>
        <a:bodyPr/>
        <a:lstStyle/>
        <a:p>
          <a:endParaRPr lang="fr-FR"/>
        </a:p>
      </dgm:t>
    </dgm:pt>
    <dgm:pt modelId="{FAA1C509-9BE1-4094-B8BB-8A6617338F2F}" type="sibTrans" cxnId="{BF9A2928-41BC-4CC2-B211-C3DC92C25EF4}">
      <dgm:prSet/>
      <dgm:spPr/>
      <dgm:t>
        <a:bodyPr/>
        <a:lstStyle/>
        <a:p>
          <a:endParaRPr lang="fr-FR"/>
        </a:p>
      </dgm:t>
    </dgm:pt>
    <dgm:pt modelId="{0CD1DB0B-B552-4F79-880D-0128B68BA01C}">
      <dgm:prSet phldrT="[Text]" custT="1"/>
      <dgm:spPr/>
      <dgm:t>
        <a:bodyPr/>
        <a:lstStyle/>
        <a:p>
          <a:r>
            <a:rPr lang="fr-FR" sz="1200" b="1" dirty="0" smtClean="0"/>
            <a:t>Constat d’huissier</a:t>
          </a:r>
          <a:endParaRPr lang="fr-FR" sz="1200" b="1" dirty="0"/>
        </a:p>
      </dgm:t>
    </dgm:pt>
    <dgm:pt modelId="{F5877E8F-6C16-47EC-900B-FAB012D7AD1A}" type="parTrans" cxnId="{0C985BB5-400C-4271-9BAE-3962C18F67F8}">
      <dgm:prSet/>
      <dgm:spPr/>
      <dgm:t>
        <a:bodyPr/>
        <a:lstStyle/>
        <a:p>
          <a:endParaRPr lang="fr-FR"/>
        </a:p>
      </dgm:t>
    </dgm:pt>
    <dgm:pt modelId="{BE6B46BF-51C3-4670-AEA7-97830720587D}" type="sibTrans" cxnId="{0C985BB5-400C-4271-9BAE-3962C18F67F8}">
      <dgm:prSet/>
      <dgm:spPr/>
      <dgm:t>
        <a:bodyPr/>
        <a:lstStyle/>
        <a:p>
          <a:endParaRPr lang="fr-FR"/>
        </a:p>
      </dgm:t>
    </dgm:pt>
    <dgm:pt modelId="{F2DC4012-46E7-459E-A94E-6BDD74133E90}" type="pres">
      <dgm:prSet presAssocID="{D138899E-B89A-4581-A507-2CB6CC46E315}" presName="CompostProcess" presStyleCnt="0">
        <dgm:presLayoutVars>
          <dgm:dir/>
          <dgm:resizeHandles val="exact"/>
        </dgm:presLayoutVars>
      </dgm:prSet>
      <dgm:spPr/>
    </dgm:pt>
    <dgm:pt modelId="{A2857A73-6333-4AE0-9E63-F058AC11F26F}" type="pres">
      <dgm:prSet presAssocID="{D138899E-B89A-4581-A507-2CB6CC46E315}" presName="arrow" presStyleLbl="bgShp" presStyleIdx="0" presStyleCnt="1"/>
      <dgm:spPr/>
    </dgm:pt>
    <dgm:pt modelId="{07E1AB62-4171-488B-97F4-0A3B9C63FF7D}" type="pres">
      <dgm:prSet presAssocID="{D138899E-B89A-4581-A507-2CB6CC46E315}" presName="linearProcess" presStyleCnt="0"/>
      <dgm:spPr/>
    </dgm:pt>
    <dgm:pt modelId="{2B2C36ED-5D57-4610-9DCA-D7B515140916}" type="pres">
      <dgm:prSet presAssocID="{138C0CD2-57AD-4E20-944F-A6EA23F387FC}" presName="textNode" presStyleLbl="node1" presStyleIdx="0" presStyleCnt="5">
        <dgm:presLayoutVars>
          <dgm:bulletEnabled val="1"/>
        </dgm:presLayoutVars>
      </dgm:prSet>
      <dgm:spPr/>
      <dgm:t>
        <a:bodyPr/>
        <a:lstStyle/>
        <a:p>
          <a:endParaRPr lang="fr-FR"/>
        </a:p>
      </dgm:t>
    </dgm:pt>
    <dgm:pt modelId="{F76FFDBB-E701-416C-847A-DD719F6F3592}" type="pres">
      <dgm:prSet presAssocID="{C7DBF916-5C8F-4354-A804-FD94AFF7113C}" presName="sibTrans" presStyleCnt="0"/>
      <dgm:spPr/>
    </dgm:pt>
    <dgm:pt modelId="{076226CC-735E-402D-B932-12722653CEF6}" type="pres">
      <dgm:prSet presAssocID="{0D1E3FC4-20AF-443C-B1DF-5065AEE7FB85}" presName="textNode" presStyleLbl="node1" presStyleIdx="1" presStyleCnt="5">
        <dgm:presLayoutVars>
          <dgm:bulletEnabled val="1"/>
        </dgm:presLayoutVars>
      </dgm:prSet>
      <dgm:spPr/>
      <dgm:t>
        <a:bodyPr/>
        <a:lstStyle/>
        <a:p>
          <a:endParaRPr lang="fr-FR"/>
        </a:p>
      </dgm:t>
    </dgm:pt>
    <dgm:pt modelId="{614601B2-E000-409C-B269-695FCC3C520D}" type="pres">
      <dgm:prSet presAssocID="{6C5FC00E-885B-42A6-A648-2E17924859E7}" presName="sibTrans" presStyleCnt="0"/>
      <dgm:spPr/>
    </dgm:pt>
    <dgm:pt modelId="{F2D4C055-A2BB-4374-9013-FF448DC74C30}" type="pres">
      <dgm:prSet presAssocID="{3E29FE8B-D247-4B4F-9C13-BFEB4DCE8148}" presName="textNode" presStyleLbl="node1" presStyleIdx="2" presStyleCnt="5">
        <dgm:presLayoutVars>
          <dgm:bulletEnabled val="1"/>
        </dgm:presLayoutVars>
      </dgm:prSet>
      <dgm:spPr/>
      <dgm:t>
        <a:bodyPr/>
        <a:lstStyle/>
        <a:p>
          <a:endParaRPr lang="fr-FR"/>
        </a:p>
      </dgm:t>
    </dgm:pt>
    <dgm:pt modelId="{179B6A08-65F4-4C4F-8852-4100C60CDC3F}" type="pres">
      <dgm:prSet presAssocID="{672C84C0-7634-438D-8F72-39EE298D427D}" presName="sibTrans" presStyleCnt="0"/>
      <dgm:spPr/>
    </dgm:pt>
    <dgm:pt modelId="{B435C23C-B25B-4FD8-A3E0-9A34A9C340D2}" type="pres">
      <dgm:prSet presAssocID="{0057C524-2407-4617-8FEC-1765DC06C395}" presName="textNode" presStyleLbl="node1" presStyleIdx="3" presStyleCnt="5">
        <dgm:presLayoutVars>
          <dgm:bulletEnabled val="1"/>
        </dgm:presLayoutVars>
      </dgm:prSet>
      <dgm:spPr/>
      <dgm:t>
        <a:bodyPr/>
        <a:lstStyle/>
        <a:p>
          <a:endParaRPr lang="fr-FR"/>
        </a:p>
      </dgm:t>
    </dgm:pt>
    <dgm:pt modelId="{2EDA8C41-0BDE-463F-8ECB-A08B566A3DE1}" type="pres">
      <dgm:prSet presAssocID="{FAA1C509-9BE1-4094-B8BB-8A6617338F2F}" presName="sibTrans" presStyleCnt="0"/>
      <dgm:spPr/>
    </dgm:pt>
    <dgm:pt modelId="{CB31C359-A1D1-498A-AB8F-E54E1B3C4D7E}" type="pres">
      <dgm:prSet presAssocID="{0CD1DB0B-B552-4F79-880D-0128B68BA01C}" presName="textNode" presStyleLbl="node1" presStyleIdx="4" presStyleCnt="5">
        <dgm:presLayoutVars>
          <dgm:bulletEnabled val="1"/>
        </dgm:presLayoutVars>
      </dgm:prSet>
      <dgm:spPr/>
      <dgm:t>
        <a:bodyPr/>
        <a:lstStyle/>
        <a:p>
          <a:endParaRPr lang="fr-FR"/>
        </a:p>
      </dgm:t>
    </dgm:pt>
  </dgm:ptLst>
  <dgm:cxnLst>
    <dgm:cxn modelId="{250B18D8-0525-4162-8EDA-C2B74FC4E12F}" type="presOf" srcId="{3E29FE8B-D247-4B4F-9C13-BFEB4DCE8148}" destId="{F2D4C055-A2BB-4374-9013-FF448DC74C30}" srcOrd="0" destOrd="0" presId="urn:microsoft.com/office/officeart/2005/8/layout/hProcess9"/>
    <dgm:cxn modelId="{E613F139-3798-4954-B841-80EBDE93DFBA}" type="presOf" srcId="{0D1E3FC4-20AF-443C-B1DF-5065AEE7FB85}" destId="{076226CC-735E-402D-B932-12722653CEF6}" srcOrd="0" destOrd="0" presId="urn:microsoft.com/office/officeart/2005/8/layout/hProcess9"/>
    <dgm:cxn modelId="{C36BAAED-3AEE-4BF7-A998-F567C180B208}" srcId="{D138899E-B89A-4581-A507-2CB6CC46E315}" destId="{3E29FE8B-D247-4B4F-9C13-BFEB4DCE8148}" srcOrd="2" destOrd="0" parTransId="{570DFCFD-2A22-403D-A183-D21D39D16830}" sibTransId="{672C84C0-7634-438D-8F72-39EE298D427D}"/>
    <dgm:cxn modelId="{D2B41D02-AA28-4568-85F9-1F866C1FE43F}" srcId="{D138899E-B89A-4581-A507-2CB6CC46E315}" destId="{0D1E3FC4-20AF-443C-B1DF-5065AEE7FB85}" srcOrd="1" destOrd="0" parTransId="{DFF713D1-3799-4A3F-A95B-C07525AA7E6D}" sibTransId="{6C5FC00E-885B-42A6-A648-2E17924859E7}"/>
    <dgm:cxn modelId="{7CA0246A-D71B-4264-8D45-9400BB0750AF}" type="presOf" srcId="{138C0CD2-57AD-4E20-944F-A6EA23F387FC}" destId="{2B2C36ED-5D57-4610-9DCA-D7B515140916}" srcOrd="0" destOrd="0" presId="urn:microsoft.com/office/officeart/2005/8/layout/hProcess9"/>
    <dgm:cxn modelId="{A8202B7D-4DC4-4C4E-A811-EC76F84543D9}" type="presOf" srcId="{0057C524-2407-4617-8FEC-1765DC06C395}" destId="{B435C23C-B25B-4FD8-A3E0-9A34A9C340D2}" srcOrd="0" destOrd="0" presId="urn:microsoft.com/office/officeart/2005/8/layout/hProcess9"/>
    <dgm:cxn modelId="{BF9A2928-41BC-4CC2-B211-C3DC92C25EF4}" srcId="{D138899E-B89A-4581-A507-2CB6CC46E315}" destId="{0057C524-2407-4617-8FEC-1765DC06C395}" srcOrd="3" destOrd="0" parTransId="{599E4A14-5B80-4A71-81CF-1D86435B53C9}" sibTransId="{FAA1C509-9BE1-4094-B8BB-8A6617338F2F}"/>
    <dgm:cxn modelId="{958A564A-1016-4CCA-874D-23EA97359CF8}" type="presOf" srcId="{D138899E-B89A-4581-A507-2CB6CC46E315}" destId="{F2DC4012-46E7-459E-A94E-6BDD74133E90}" srcOrd="0" destOrd="0" presId="urn:microsoft.com/office/officeart/2005/8/layout/hProcess9"/>
    <dgm:cxn modelId="{11D453DD-90B4-403B-A7B4-25103714FC01}" srcId="{D138899E-B89A-4581-A507-2CB6CC46E315}" destId="{138C0CD2-57AD-4E20-944F-A6EA23F387FC}" srcOrd="0" destOrd="0" parTransId="{B9AEF475-DE60-4830-8B54-4DA60C403E07}" sibTransId="{C7DBF916-5C8F-4354-A804-FD94AFF7113C}"/>
    <dgm:cxn modelId="{0C985BB5-400C-4271-9BAE-3962C18F67F8}" srcId="{D138899E-B89A-4581-A507-2CB6CC46E315}" destId="{0CD1DB0B-B552-4F79-880D-0128B68BA01C}" srcOrd="4" destOrd="0" parTransId="{F5877E8F-6C16-47EC-900B-FAB012D7AD1A}" sibTransId="{BE6B46BF-51C3-4670-AEA7-97830720587D}"/>
    <dgm:cxn modelId="{D68FA70A-34CE-478E-9062-206A3F3836FF}" type="presOf" srcId="{0CD1DB0B-B552-4F79-880D-0128B68BA01C}" destId="{CB31C359-A1D1-498A-AB8F-E54E1B3C4D7E}" srcOrd="0" destOrd="0" presId="urn:microsoft.com/office/officeart/2005/8/layout/hProcess9"/>
    <dgm:cxn modelId="{CEA60C0A-3789-44D6-A958-C65BF08FA66A}" type="presParOf" srcId="{F2DC4012-46E7-459E-A94E-6BDD74133E90}" destId="{A2857A73-6333-4AE0-9E63-F058AC11F26F}" srcOrd="0" destOrd="0" presId="urn:microsoft.com/office/officeart/2005/8/layout/hProcess9"/>
    <dgm:cxn modelId="{4BD77197-1520-49F9-9973-D8241AE2E749}" type="presParOf" srcId="{F2DC4012-46E7-459E-A94E-6BDD74133E90}" destId="{07E1AB62-4171-488B-97F4-0A3B9C63FF7D}" srcOrd="1" destOrd="0" presId="urn:microsoft.com/office/officeart/2005/8/layout/hProcess9"/>
    <dgm:cxn modelId="{7CE32C7A-ED86-416E-9D11-B78A5E65AF23}" type="presParOf" srcId="{07E1AB62-4171-488B-97F4-0A3B9C63FF7D}" destId="{2B2C36ED-5D57-4610-9DCA-D7B515140916}" srcOrd="0" destOrd="0" presId="urn:microsoft.com/office/officeart/2005/8/layout/hProcess9"/>
    <dgm:cxn modelId="{5D3CA270-1D6F-455E-8B87-EFA45C0B27B0}" type="presParOf" srcId="{07E1AB62-4171-488B-97F4-0A3B9C63FF7D}" destId="{F76FFDBB-E701-416C-847A-DD719F6F3592}" srcOrd="1" destOrd="0" presId="urn:microsoft.com/office/officeart/2005/8/layout/hProcess9"/>
    <dgm:cxn modelId="{D4BC7996-D4F9-4A40-846B-B6748794DE83}" type="presParOf" srcId="{07E1AB62-4171-488B-97F4-0A3B9C63FF7D}" destId="{076226CC-735E-402D-B932-12722653CEF6}" srcOrd="2" destOrd="0" presId="urn:microsoft.com/office/officeart/2005/8/layout/hProcess9"/>
    <dgm:cxn modelId="{4A90D103-30E2-46B0-BED3-9EA18179F311}" type="presParOf" srcId="{07E1AB62-4171-488B-97F4-0A3B9C63FF7D}" destId="{614601B2-E000-409C-B269-695FCC3C520D}" srcOrd="3" destOrd="0" presId="urn:microsoft.com/office/officeart/2005/8/layout/hProcess9"/>
    <dgm:cxn modelId="{57A4F41D-8F58-493D-98F1-206F9182A5CD}" type="presParOf" srcId="{07E1AB62-4171-488B-97F4-0A3B9C63FF7D}" destId="{F2D4C055-A2BB-4374-9013-FF448DC74C30}" srcOrd="4" destOrd="0" presId="urn:microsoft.com/office/officeart/2005/8/layout/hProcess9"/>
    <dgm:cxn modelId="{A0BFE827-FAC4-4525-8DF2-62884828056F}" type="presParOf" srcId="{07E1AB62-4171-488B-97F4-0A3B9C63FF7D}" destId="{179B6A08-65F4-4C4F-8852-4100C60CDC3F}" srcOrd="5" destOrd="0" presId="urn:microsoft.com/office/officeart/2005/8/layout/hProcess9"/>
    <dgm:cxn modelId="{E30D1792-12E3-4E7C-BC9F-EBC522930473}" type="presParOf" srcId="{07E1AB62-4171-488B-97F4-0A3B9C63FF7D}" destId="{B435C23C-B25B-4FD8-A3E0-9A34A9C340D2}" srcOrd="6" destOrd="0" presId="urn:microsoft.com/office/officeart/2005/8/layout/hProcess9"/>
    <dgm:cxn modelId="{DFD38F97-4B7D-4E04-8F58-2750B8DD6651}" type="presParOf" srcId="{07E1AB62-4171-488B-97F4-0A3B9C63FF7D}" destId="{2EDA8C41-0BDE-463F-8ECB-A08B566A3DE1}" srcOrd="7" destOrd="0" presId="urn:microsoft.com/office/officeart/2005/8/layout/hProcess9"/>
    <dgm:cxn modelId="{9ACF9529-7B3E-43AB-9FCA-9ECD5DF5CB30}" type="presParOf" srcId="{07E1AB62-4171-488B-97F4-0A3B9C63FF7D}" destId="{CB31C359-A1D1-498A-AB8F-E54E1B3C4D7E}"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F0AFE5-26D1-4403-AA6D-F768CCFD852D}"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fr-FR"/>
        </a:p>
      </dgm:t>
    </dgm:pt>
    <dgm:pt modelId="{E893969D-FA2E-40D8-A45A-220CE700B2D6}">
      <dgm:prSet phldrT="[Text]" custT="1"/>
      <dgm:spPr/>
      <dgm:t>
        <a:bodyPr/>
        <a:lstStyle/>
        <a:p>
          <a:r>
            <a:rPr lang="fr-FR" sz="2800" dirty="0" smtClean="0">
              <a:latin typeface="+mj-lt"/>
            </a:rPr>
            <a:t>Constat d’huissier</a:t>
          </a:r>
          <a:endParaRPr lang="fr-FR" sz="2800" dirty="0">
            <a:latin typeface="+mj-lt"/>
          </a:endParaRPr>
        </a:p>
      </dgm:t>
    </dgm:pt>
    <dgm:pt modelId="{F8B4C384-A684-4CA7-A9B5-4DDFDBE9217E}" type="parTrans" cxnId="{F2D36798-760D-4FD4-820E-2C7C9AE3CD34}">
      <dgm:prSet/>
      <dgm:spPr/>
      <dgm:t>
        <a:bodyPr/>
        <a:lstStyle/>
        <a:p>
          <a:endParaRPr lang="fr-FR"/>
        </a:p>
      </dgm:t>
    </dgm:pt>
    <dgm:pt modelId="{C622A711-6513-423A-BBB2-DBF21BDE9700}" type="sibTrans" cxnId="{F2D36798-760D-4FD4-820E-2C7C9AE3CD34}">
      <dgm:prSet/>
      <dgm:spPr/>
      <dgm:t>
        <a:bodyPr/>
        <a:lstStyle/>
        <a:p>
          <a:endParaRPr lang="fr-FR"/>
        </a:p>
      </dgm:t>
    </dgm:pt>
    <dgm:pt modelId="{5E04E0CA-3F2B-4626-A3D5-1D02EEFAB2B4}">
      <dgm:prSet phldrT="[Text]" custT="1"/>
      <dgm:spPr/>
      <dgm:t>
        <a:bodyPr/>
        <a:lstStyle/>
        <a:p>
          <a:r>
            <a:rPr lang="fr-FR" sz="2800" dirty="0" smtClean="0">
              <a:latin typeface="+mj-lt"/>
            </a:rPr>
            <a:t>Copie écran</a:t>
          </a:r>
          <a:endParaRPr lang="fr-FR" sz="2800" dirty="0">
            <a:latin typeface="+mj-lt"/>
          </a:endParaRPr>
        </a:p>
      </dgm:t>
    </dgm:pt>
    <dgm:pt modelId="{6FC61928-90E8-4519-9F83-25569A9F3C36}" type="parTrans" cxnId="{5033C483-00E9-4820-B997-9450121BEDC3}">
      <dgm:prSet/>
      <dgm:spPr/>
      <dgm:t>
        <a:bodyPr/>
        <a:lstStyle/>
        <a:p>
          <a:endParaRPr lang="fr-FR"/>
        </a:p>
      </dgm:t>
    </dgm:pt>
    <dgm:pt modelId="{F69FA045-CE19-41FC-ADB0-BAAA4676C89D}" type="sibTrans" cxnId="{5033C483-00E9-4820-B997-9450121BEDC3}">
      <dgm:prSet/>
      <dgm:spPr/>
      <dgm:t>
        <a:bodyPr/>
        <a:lstStyle/>
        <a:p>
          <a:endParaRPr lang="fr-FR"/>
        </a:p>
      </dgm:t>
    </dgm:pt>
    <dgm:pt modelId="{B66748BD-EA4B-43E9-BAE3-EAA7D377D41B}" type="pres">
      <dgm:prSet presAssocID="{34F0AFE5-26D1-4403-AA6D-F768CCFD852D}" presName="compositeShape" presStyleCnt="0">
        <dgm:presLayoutVars>
          <dgm:chMax val="2"/>
          <dgm:dir/>
          <dgm:resizeHandles val="exact"/>
        </dgm:presLayoutVars>
      </dgm:prSet>
      <dgm:spPr/>
      <dgm:t>
        <a:bodyPr/>
        <a:lstStyle/>
        <a:p>
          <a:endParaRPr lang="fr-FR"/>
        </a:p>
      </dgm:t>
    </dgm:pt>
    <dgm:pt modelId="{4F556158-9552-4B52-8B68-041D7B002476}" type="pres">
      <dgm:prSet presAssocID="{E893969D-FA2E-40D8-A45A-220CE700B2D6}" presName="upArrow" presStyleLbl="node1" presStyleIdx="0" presStyleCnt="2"/>
      <dgm:spPr>
        <a:solidFill>
          <a:srgbClr val="00B050"/>
        </a:solidFill>
      </dgm:spPr>
    </dgm:pt>
    <dgm:pt modelId="{88334787-4A51-4889-881B-DE7D956B725B}" type="pres">
      <dgm:prSet presAssocID="{E893969D-FA2E-40D8-A45A-220CE700B2D6}" presName="upArrowText" presStyleLbl="revTx" presStyleIdx="0" presStyleCnt="2">
        <dgm:presLayoutVars>
          <dgm:chMax val="0"/>
          <dgm:bulletEnabled val="1"/>
        </dgm:presLayoutVars>
      </dgm:prSet>
      <dgm:spPr/>
      <dgm:t>
        <a:bodyPr/>
        <a:lstStyle/>
        <a:p>
          <a:endParaRPr lang="fr-FR"/>
        </a:p>
      </dgm:t>
    </dgm:pt>
    <dgm:pt modelId="{EB202CC8-E3FF-4AFC-A788-14FCE64011A4}" type="pres">
      <dgm:prSet presAssocID="{5E04E0CA-3F2B-4626-A3D5-1D02EEFAB2B4}" presName="downArrow" presStyleLbl="node1" presStyleIdx="1" presStyleCnt="2"/>
      <dgm:spPr>
        <a:solidFill>
          <a:srgbClr val="FF0000"/>
        </a:solidFill>
      </dgm:spPr>
    </dgm:pt>
    <dgm:pt modelId="{99D87D26-9ED4-4791-A598-FED56770DA94}" type="pres">
      <dgm:prSet presAssocID="{5E04E0CA-3F2B-4626-A3D5-1D02EEFAB2B4}" presName="downArrowText" presStyleLbl="revTx" presStyleIdx="1" presStyleCnt="2">
        <dgm:presLayoutVars>
          <dgm:chMax val="0"/>
          <dgm:bulletEnabled val="1"/>
        </dgm:presLayoutVars>
      </dgm:prSet>
      <dgm:spPr/>
      <dgm:t>
        <a:bodyPr/>
        <a:lstStyle/>
        <a:p>
          <a:endParaRPr lang="fr-FR"/>
        </a:p>
      </dgm:t>
    </dgm:pt>
  </dgm:ptLst>
  <dgm:cxnLst>
    <dgm:cxn modelId="{F2D36798-760D-4FD4-820E-2C7C9AE3CD34}" srcId="{34F0AFE5-26D1-4403-AA6D-F768CCFD852D}" destId="{E893969D-FA2E-40D8-A45A-220CE700B2D6}" srcOrd="0" destOrd="0" parTransId="{F8B4C384-A684-4CA7-A9B5-4DDFDBE9217E}" sibTransId="{C622A711-6513-423A-BBB2-DBF21BDE9700}"/>
    <dgm:cxn modelId="{E9162D55-3DDA-4D8B-812E-F641FE765CB5}" type="presOf" srcId="{E893969D-FA2E-40D8-A45A-220CE700B2D6}" destId="{88334787-4A51-4889-881B-DE7D956B725B}" srcOrd="0" destOrd="0" presId="urn:microsoft.com/office/officeart/2005/8/layout/arrow4"/>
    <dgm:cxn modelId="{62829CB2-BAD8-41DF-ACC6-213DADACC8CF}" type="presOf" srcId="{34F0AFE5-26D1-4403-AA6D-F768CCFD852D}" destId="{B66748BD-EA4B-43E9-BAE3-EAA7D377D41B}" srcOrd="0" destOrd="0" presId="urn:microsoft.com/office/officeart/2005/8/layout/arrow4"/>
    <dgm:cxn modelId="{7216ECA3-26F6-44ED-A9C7-7D5971B75BFD}" type="presOf" srcId="{5E04E0CA-3F2B-4626-A3D5-1D02EEFAB2B4}" destId="{99D87D26-9ED4-4791-A598-FED56770DA94}" srcOrd="0" destOrd="0" presId="urn:microsoft.com/office/officeart/2005/8/layout/arrow4"/>
    <dgm:cxn modelId="{5033C483-00E9-4820-B997-9450121BEDC3}" srcId="{34F0AFE5-26D1-4403-AA6D-F768CCFD852D}" destId="{5E04E0CA-3F2B-4626-A3D5-1D02EEFAB2B4}" srcOrd="1" destOrd="0" parTransId="{6FC61928-90E8-4519-9F83-25569A9F3C36}" sibTransId="{F69FA045-CE19-41FC-ADB0-BAAA4676C89D}"/>
    <dgm:cxn modelId="{592E2F49-89E9-41D1-BB26-70C2C94E0C8C}" type="presParOf" srcId="{B66748BD-EA4B-43E9-BAE3-EAA7D377D41B}" destId="{4F556158-9552-4B52-8B68-041D7B002476}" srcOrd="0" destOrd="0" presId="urn:microsoft.com/office/officeart/2005/8/layout/arrow4"/>
    <dgm:cxn modelId="{3782341E-ECC5-4993-A4AD-98D046EC7941}" type="presParOf" srcId="{B66748BD-EA4B-43E9-BAE3-EAA7D377D41B}" destId="{88334787-4A51-4889-881B-DE7D956B725B}" srcOrd="1" destOrd="0" presId="urn:microsoft.com/office/officeart/2005/8/layout/arrow4"/>
    <dgm:cxn modelId="{54B4AAF0-4ACF-4DEB-B05C-1D1AE200701B}" type="presParOf" srcId="{B66748BD-EA4B-43E9-BAE3-EAA7D377D41B}" destId="{EB202CC8-E3FF-4AFC-A788-14FCE64011A4}" srcOrd="2" destOrd="0" presId="urn:microsoft.com/office/officeart/2005/8/layout/arrow4"/>
    <dgm:cxn modelId="{A6C35593-30CE-4DE1-BD89-642A82D4A1F8}" type="presParOf" srcId="{B66748BD-EA4B-43E9-BAE3-EAA7D377D41B}" destId="{99D87D26-9ED4-4791-A598-FED56770DA94}"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A37D21-D17B-4D8A-AF86-7383BFAF4B41}" type="doc">
      <dgm:prSet loTypeId="urn:microsoft.com/office/officeart/2005/8/layout/radial1" loCatId="relationship" qsTypeId="urn:microsoft.com/office/officeart/2005/8/quickstyle/simple5" qsCatId="simple" csTypeId="urn:microsoft.com/office/officeart/2005/8/colors/accent1_2" csCatId="accent1" phldr="1"/>
      <dgm:spPr/>
      <dgm:t>
        <a:bodyPr/>
        <a:lstStyle/>
        <a:p>
          <a:endParaRPr lang="fr-FR"/>
        </a:p>
      </dgm:t>
    </dgm:pt>
    <dgm:pt modelId="{41F0C5A3-CE8E-4FF6-82D5-638181FF9A30}">
      <dgm:prSet phldrT="[Text]"/>
      <dgm:spPr/>
      <dgm:t>
        <a:bodyPr/>
        <a:lstStyle/>
        <a:p>
          <a:r>
            <a:rPr lang="fr-FR" b="1" dirty="0" smtClean="0"/>
            <a:t>Responsabilité</a:t>
          </a:r>
          <a:endParaRPr lang="fr-FR" b="1" dirty="0"/>
        </a:p>
      </dgm:t>
    </dgm:pt>
    <dgm:pt modelId="{587C6419-D710-4EEF-957F-2C3FA8E64056}" type="parTrans" cxnId="{5A66D661-1EAC-47C4-BD1F-262D1E259A51}">
      <dgm:prSet/>
      <dgm:spPr/>
      <dgm:t>
        <a:bodyPr/>
        <a:lstStyle/>
        <a:p>
          <a:endParaRPr lang="fr-FR"/>
        </a:p>
      </dgm:t>
    </dgm:pt>
    <dgm:pt modelId="{01020EEA-78C4-40C9-B28F-5B45DD9D4046}" type="sibTrans" cxnId="{5A66D661-1EAC-47C4-BD1F-262D1E259A51}">
      <dgm:prSet/>
      <dgm:spPr/>
      <dgm:t>
        <a:bodyPr/>
        <a:lstStyle/>
        <a:p>
          <a:endParaRPr lang="fr-FR"/>
        </a:p>
      </dgm:t>
    </dgm:pt>
    <dgm:pt modelId="{2ADF5244-57CE-47E1-B3EE-8CD71FA07CB7}">
      <dgm:prSet phldrT="[Text]"/>
      <dgm:spPr/>
      <dgm:t>
        <a:bodyPr/>
        <a:lstStyle/>
        <a:p>
          <a:r>
            <a:rPr lang="fr-FR" b="1" dirty="0" smtClean="0"/>
            <a:t>Hébergeur</a:t>
          </a:r>
          <a:endParaRPr lang="fr-FR" b="1" dirty="0"/>
        </a:p>
      </dgm:t>
    </dgm:pt>
    <dgm:pt modelId="{10B7108F-2C60-42C9-B5A6-3CEB75E48BE4}" type="parTrans" cxnId="{57CA71B9-315F-495B-86E2-9160E21FE92C}">
      <dgm:prSet/>
      <dgm:spPr/>
      <dgm:t>
        <a:bodyPr/>
        <a:lstStyle/>
        <a:p>
          <a:endParaRPr lang="fr-FR" dirty="0"/>
        </a:p>
      </dgm:t>
    </dgm:pt>
    <dgm:pt modelId="{E2CC5DFA-6F51-41AD-B17B-631A59A4BFF0}" type="sibTrans" cxnId="{57CA71B9-315F-495B-86E2-9160E21FE92C}">
      <dgm:prSet/>
      <dgm:spPr/>
      <dgm:t>
        <a:bodyPr/>
        <a:lstStyle/>
        <a:p>
          <a:endParaRPr lang="fr-FR"/>
        </a:p>
      </dgm:t>
    </dgm:pt>
    <dgm:pt modelId="{BE285071-E462-45AC-A733-0F6DEA4C05C6}">
      <dgm:prSet phldrT="[Text]"/>
      <dgm:spPr/>
      <dgm:t>
        <a:bodyPr/>
        <a:lstStyle/>
        <a:p>
          <a:r>
            <a:rPr lang="fr-FR" b="1" dirty="0" smtClean="0"/>
            <a:t>Editeur</a:t>
          </a:r>
          <a:endParaRPr lang="fr-FR" b="1" dirty="0"/>
        </a:p>
      </dgm:t>
    </dgm:pt>
    <dgm:pt modelId="{F6CCCE10-2F6F-443E-915B-053E8881D5A2}" type="parTrans" cxnId="{A3B108A9-A502-48AF-8A7A-4B38F3C3D2B1}">
      <dgm:prSet/>
      <dgm:spPr/>
      <dgm:t>
        <a:bodyPr/>
        <a:lstStyle/>
        <a:p>
          <a:endParaRPr lang="fr-FR" dirty="0"/>
        </a:p>
      </dgm:t>
    </dgm:pt>
    <dgm:pt modelId="{267F9FEA-C68B-430C-A254-0E6FDE37A575}" type="sibTrans" cxnId="{A3B108A9-A502-48AF-8A7A-4B38F3C3D2B1}">
      <dgm:prSet/>
      <dgm:spPr/>
      <dgm:t>
        <a:bodyPr/>
        <a:lstStyle/>
        <a:p>
          <a:endParaRPr lang="fr-FR"/>
        </a:p>
      </dgm:t>
    </dgm:pt>
    <dgm:pt modelId="{2B5DEDA5-6BF4-4395-9820-01BE83D0339A}">
      <dgm:prSet phldrT="[Text]"/>
      <dgm:spPr/>
      <dgm:t>
        <a:bodyPr/>
        <a:lstStyle/>
        <a:p>
          <a:r>
            <a:rPr lang="fr-FR" b="1" dirty="0" smtClean="0"/>
            <a:t>Prestataires techniques / FAI</a:t>
          </a:r>
          <a:endParaRPr lang="fr-FR" b="1" dirty="0"/>
        </a:p>
      </dgm:t>
    </dgm:pt>
    <dgm:pt modelId="{2C77090C-181F-4DF6-A80D-452BC452AA63}" type="parTrans" cxnId="{F0ACFAB3-0311-40DE-9E0F-DD680A319FD2}">
      <dgm:prSet/>
      <dgm:spPr/>
      <dgm:t>
        <a:bodyPr/>
        <a:lstStyle/>
        <a:p>
          <a:endParaRPr lang="fr-FR" dirty="0"/>
        </a:p>
      </dgm:t>
    </dgm:pt>
    <dgm:pt modelId="{3B59B9C9-6BBA-4F59-8C61-A7926B8E5683}" type="sibTrans" cxnId="{F0ACFAB3-0311-40DE-9E0F-DD680A319FD2}">
      <dgm:prSet/>
      <dgm:spPr/>
      <dgm:t>
        <a:bodyPr/>
        <a:lstStyle/>
        <a:p>
          <a:endParaRPr lang="fr-FR"/>
        </a:p>
      </dgm:t>
    </dgm:pt>
    <dgm:pt modelId="{0A3CF6E1-477A-440E-A987-9159FFFBD946}" type="pres">
      <dgm:prSet presAssocID="{07A37D21-D17B-4D8A-AF86-7383BFAF4B41}" presName="cycle" presStyleCnt="0">
        <dgm:presLayoutVars>
          <dgm:chMax val="1"/>
          <dgm:dir/>
          <dgm:animLvl val="ctr"/>
          <dgm:resizeHandles val="exact"/>
        </dgm:presLayoutVars>
      </dgm:prSet>
      <dgm:spPr/>
      <dgm:t>
        <a:bodyPr/>
        <a:lstStyle/>
        <a:p>
          <a:endParaRPr lang="fr-FR"/>
        </a:p>
      </dgm:t>
    </dgm:pt>
    <dgm:pt modelId="{3DA1B9A2-4A7C-4027-970C-035D1201BC3A}" type="pres">
      <dgm:prSet presAssocID="{41F0C5A3-CE8E-4FF6-82D5-638181FF9A30}" presName="centerShape" presStyleLbl="node0" presStyleIdx="0" presStyleCnt="1" custScaleX="126305"/>
      <dgm:spPr/>
      <dgm:t>
        <a:bodyPr/>
        <a:lstStyle/>
        <a:p>
          <a:endParaRPr lang="fr-FR"/>
        </a:p>
      </dgm:t>
    </dgm:pt>
    <dgm:pt modelId="{CB0C9F8D-4E46-4285-A50F-B207B194789E}" type="pres">
      <dgm:prSet presAssocID="{10B7108F-2C60-42C9-B5A6-3CEB75E48BE4}" presName="Name9" presStyleLbl="parChTrans1D2" presStyleIdx="0" presStyleCnt="3"/>
      <dgm:spPr/>
      <dgm:t>
        <a:bodyPr/>
        <a:lstStyle/>
        <a:p>
          <a:endParaRPr lang="fr-FR"/>
        </a:p>
      </dgm:t>
    </dgm:pt>
    <dgm:pt modelId="{30EF32D9-C79C-4FCC-B857-1DAC454A744B}" type="pres">
      <dgm:prSet presAssocID="{10B7108F-2C60-42C9-B5A6-3CEB75E48BE4}" presName="connTx" presStyleLbl="parChTrans1D2" presStyleIdx="0" presStyleCnt="3"/>
      <dgm:spPr/>
      <dgm:t>
        <a:bodyPr/>
        <a:lstStyle/>
        <a:p>
          <a:endParaRPr lang="fr-FR"/>
        </a:p>
      </dgm:t>
    </dgm:pt>
    <dgm:pt modelId="{2777A807-CD40-4B9D-A9D1-650D2BB8C104}" type="pres">
      <dgm:prSet presAssocID="{2ADF5244-57CE-47E1-B3EE-8CD71FA07CB7}" presName="node" presStyleLbl="node1" presStyleIdx="0" presStyleCnt="3">
        <dgm:presLayoutVars>
          <dgm:bulletEnabled val="1"/>
        </dgm:presLayoutVars>
      </dgm:prSet>
      <dgm:spPr/>
      <dgm:t>
        <a:bodyPr/>
        <a:lstStyle/>
        <a:p>
          <a:endParaRPr lang="fr-FR"/>
        </a:p>
      </dgm:t>
    </dgm:pt>
    <dgm:pt modelId="{9A1E0D5B-5259-4304-94ED-1FEA0EBA6409}" type="pres">
      <dgm:prSet presAssocID="{F6CCCE10-2F6F-443E-915B-053E8881D5A2}" presName="Name9" presStyleLbl="parChTrans1D2" presStyleIdx="1" presStyleCnt="3"/>
      <dgm:spPr/>
      <dgm:t>
        <a:bodyPr/>
        <a:lstStyle/>
        <a:p>
          <a:endParaRPr lang="fr-FR"/>
        </a:p>
      </dgm:t>
    </dgm:pt>
    <dgm:pt modelId="{7DADCB46-E899-4E6F-92C6-75FD0174B376}" type="pres">
      <dgm:prSet presAssocID="{F6CCCE10-2F6F-443E-915B-053E8881D5A2}" presName="connTx" presStyleLbl="parChTrans1D2" presStyleIdx="1" presStyleCnt="3"/>
      <dgm:spPr/>
      <dgm:t>
        <a:bodyPr/>
        <a:lstStyle/>
        <a:p>
          <a:endParaRPr lang="fr-FR"/>
        </a:p>
      </dgm:t>
    </dgm:pt>
    <dgm:pt modelId="{A1FC40A7-B808-496A-B6C3-19A7B4D8EB6C}" type="pres">
      <dgm:prSet presAssocID="{BE285071-E462-45AC-A733-0F6DEA4C05C6}" presName="node" presStyleLbl="node1" presStyleIdx="1" presStyleCnt="3">
        <dgm:presLayoutVars>
          <dgm:bulletEnabled val="1"/>
        </dgm:presLayoutVars>
      </dgm:prSet>
      <dgm:spPr/>
      <dgm:t>
        <a:bodyPr/>
        <a:lstStyle/>
        <a:p>
          <a:endParaRPr lang="fr-FR"/>
        </a:p>
      </dgm:t>
    </dgm:pt>
    <dgm:pt modelId="{C41567B8-4CCC-4728-A622-A04C031E136B}" type="pres">
      <dgm:prSet presAssocID="{2C77090C-181F-4DF6-A80D-452BC452AA63}" presName="Name9" presStyleLbl="parChTrans1D2" presStyleIdx="2" presStyleCnt="3"/>
      <dgm:spPr/>
      <dgm:t>
        <a:bodyPr/>
        <a:lstStyle/>
        <a:p>
          <a:endParaRPr lang="fr-FR"/>
        </a:p>
      </dgm:t>
    </dgm:pt>
    <dgm:pt modelId="{13FA237B-356E-4E26-A8EE-CFCF91B287E4}" type="pres">
      <dgm:prSet presAssocID="{2C77090C-181F-4DF6-A80D-452BC452AA63}" presName="connTx" presStyleLbl="parChTrans1D2" presStyleIdx="2" presStyleCnt="3"/>
      <dgm:spPr/>
      <dgm:t>
        <a:bodyPr/>
        <a:lstStyle/>
        <a:p>
          <a:endParaRPr lang="fr-FR"/>
        </a:p>
      </dgm:t>
    </dgm:pt>
    <dgm:pt modelId="{4A9FA88B-FB40-44D3-9359-1CFECB2B9235}" type="pres">
      <dgm:prSet presAssocID="{2B5DEDA5-6BF4-4395-9820-01BE83D0339A}" presName="node" presStyleLbl="node1" presStyleIdx="2" presStyleCnt="3">
        <dgm:presLayoutVars>
          <dgm:bulletEnabled val="1"/>
        </dgm:presLayoutVars>
      </dgm:prSet>
      <dgm:spPr/>
      <dgm:t>
        <a:bodyPr/>
        <a:lstStyle/>
        <a:p>
          <a:endParaRPr lang="fr-FR"/>
        </a:p>
      </dgm:t>
    </dgm:pt>
  </dgm:ptLst>
  <dgm:cxnLst>
    <dgm:cxn modelId="{8C71E59A-E22C-4143-8AB2-911789793D06}" type="presOf" srcId="{2C77090C-181F-4DF6-A80D-452BC452AA63}" destId="{C41567B8-4CCC-4728-A622-A04C031E136B}" srcOrd="0" destOrd="0" presId="urn:microsoft.com/office/officeart/2005/8/layout/radial1"/>
    <dgm:cxn modelId="{364D7784-73AA-4457-9ECD-3A260EF854D8}" type="presOf" srcId="{2ADF5244-57CE-47E1-B3EE-8CD71FA07CB7}" destId="{2777A807-CD40-4B9D-A9D1-650D2BB8C104}" srcOrd="0" destOrd="0" presId="urn:microsoft.com/office/officeart/2005/8/layout/radial1"/>
    <dgm:cxn modelId="{6D61EA9D-77C0-47AB-8875-6FB4AFAAC077}" type="presOf" srcId="{2B5DEDA5-6BF4-4395-9820-01BE83D0339A}" destId="{4A9FA88B-FB40-44D3-9359-1CFECB2B9235}" srcOrd="0" destOrd="0" presId="urn:microsoft.com/office/officeart/2005/8/layout/radial1"/>
    <dgm:cxn modelId="{A3B108A9-A502-48AF-8A7A-4B38F3C3D2B1}" srcId="{41F0C5A3-CE8E-4FF6-82D5-638181FF9A30}" destId="{BE285071-E462-45AC-A733-0F6DEA4C05C6}" srcOrd="1" destOrd="0" parTransId="{F6CCCE10-2F6F-443E-915B-053E8881D5A2}" sibTransId="{267F9FEA-C68B-430C-A254-0E6FDE37A575}"/>
    <dgm:cxn modelId="{57CA71B9-315F-495B-86E2-9160E21FE92C}" srcId="{41F0C5A3-CE8E-4FF6-82D5-638181FF9A30}" destId="{2ADF5244-57CE-47E1-B3EE-8CD71FA07CB7}" srcOrd="0" destOrd="0" parTransId="{10B7108F-2C60-42C9-B5A6-3CEB75E48BE4}" sibTransId="{E2CC5DFA-6F51-41AD-B17B-631A59A4BFF0}"/>
    <dgm:cxn modelId="{A09B148C-FD44-43D9-A440-76F05DD9DE68}" type="presOf" srcId="{2C77090C-181F-4DF6-A80D-452BC452AA63}" destId="{13FA237B-356E-4E26-A8EE-CFCF91B287E4}" srcOrd="1" destOrd="0" presId="urn:microsoft.com/office/officeart/2005/8/layout/radial1"/>
    <dgm:cxn modelId="{5A66D661-1EAC-47C4-BD1F-262D1E259A51}" srcId="{07A37D21-D17B-4D8A-AF86-7383BFAF4B41}" destId="{41F0C5A3-CE8E-4FF6-82D5-638181FF9A30}" srcOrd="0" destOrd="0" parTransId="{587C6419-D710-4EEF-957F-2C3FA8E64056}" sibTransId="{01020EEA-78C4-40C9-B28F-5B45DD9D4046}"/>
    <dgm:cxn modelId="{17838D55-FCF6-49C3-8F2E-5832279EA1C7}" type="presOf" srcId="{BE285071-E462-45AC-A733-0F6DEA4C05C6}" destId="{A1FC40A7-B808-496A-B6C3-19A7B4D8EB6C}" srcOrd="0" destOrd="0" presId="urn:microsoft.com/office/officeart/2005/8/layout/radial1"/>
    <dgm:cxn modelId="{BC698806-0D6A-42AB-940F-2F8977F77663}" type="presOf" srcId="{10B7108F-2C60-42C9-B5A6-3CEB75E48BE4}" destId="{30EF32D9-C79C-4FCC-B857-1DAC454A744B}" srcOrd="1" destOrd="0" presId="urn:microsoft.com/office/officeart/2005/8/layout/radial1"/>
    <dgm:cxn modelId="{FC79B6CA-D166-4C4C-AA1D-D3ADE97BD80F}" type="presOf" srcId="{10B7108F-2C60-42C9-B5A6-3CEB75E48BE4}" destId="{CB0C9F8D-4E46-4285-A50F-B207B194789E}" srcOrd="0" destOrd="0" presId="urn:microsoft.com/office/officeart/2005/8/layout/radial1"/>
    <dgm:cxn modelId="{F0ACFAB3-0311-40DE-9E0F-DD680A319FD2}" srcId="{41F0C5A3-CE8E-4FF6-82D5-638181FF9A30}" destId="{2B5DEDA5-6BF4-4395-9820-01BE83D0339A}" srcOrd="2" destOrd="0" parTransId="{2C77090C-181F-4DF6-A80D-452BC452AA63}" sibTransId="{3B59B9C9-6BBA-4F59-8C61-A7926B8E5683}"/>
    <dgm:cxn modelId="{98C7BBDA-FAA5-463F-81C4-86F8688A2B7C}" type="presOf" srcId="{F6CCCE10-2F6F-443E-915B-053E8881D5A2}" destId="{7DADCB46-E899-4E6F-92C6-75FD0174B376}" srcOrd="1" destOrd="0" presId="urn:microsoft.com/office/officeart/2005/8/layout/radial1"/>
    <dgm:cxn modelId="{DCD6C4D6-5738-40E2-912E-93D2A11EFF00}" type="presOf" srcId="{07A37D21-D17B-4D8A-AF86-7383BFAF4B41}" destId="{0A3CF6E1-477A-440E-A987-9159FFFBD946}" srcOrd="0" destOrd="0" presId="urn:microsoft.com/office/officeart/2005/8/layout/radial1"/>
    <dgm:cxn modelId="{5BD3ABA3-9D95-4E9E-BDD1-2C8E01244175}" type="presOf" srcId="{F6CCCE10-2F6F-443E-915B-053E8881D5A2}" destId="{9A1E0D5B-5259-4304-94ED-1FEA0EBA6409}" srcOrd="0" destOrd="0" presId="urn:microsoft.com/office/officeart/2005/8/layout/radial1"/>
    <dgm:cxn modelId="{9CEA55B5-21D5-4D4D-83B0-0C66F988E47A}" type="presOf" srcId="{41F0C5A3-CE8E-4FF6-82D5-638181FF9A30}" destId="{3DA1B9A2-4A7C-4027-970C-035D1201BC3A}" srcOrd="0" destOrd="0" presId="urn:microsoft.com/office/officeart/2005/8/layout/radial1"/>
    <dgm:cxn modelId="{85BCEC3F-E06C-4E76-BFE0-FD6520D6C941}" type="presParOf" srcId="{0A3CF6E1-477A-440E-A987-9159FFFBD946}" destId="{3DA1B9A2-4A7C-4027-970C-035D1201BC3A}" srcOrd="0" destOrd="0" presId="urn:microsoft.com/office/officeart/2005/8/layout/radial1"/>
    <dgm:cxn modelId="{5AE0FEC0-6748-4DF6-B38A-544FA48D285B}" type="presParOf" srcId="{0A3CF6E1-477A-440E-A987-9159FFFBD946}" destId="{CB0C9F8D-4E46-4285-A50F-B207B194789E}" srcOrd="1" destOrd="0" presId="urn:microsoft.com/office/officeart/2005/8/layout/radial1"/>
    <dgm:cxn modelId="{59D7EF9E-688B-41FA-9D8B-5E5A90D120EC}" type="presParOf" srcId="{CB0C9F8D-4E46-4285-A50F-B207B194789E}" destId="{30EF32D9-C79C-4FCC-B857-1DAC454A744B}" srcOrd="0" destOrd="0" presId="urn:microsoft.com/office/officeart/2005/8/layout/radial1"/>
    <dgm:cxn modelId="{731F4D6E-CA16-422E-BCFE-76D5CAB62955}" type="presParOf" srcId="{0A3CF6E1-477A-440E-A987-9159FFFBD946}" destId="{2777A807-CD40-4B9D-A9D1-650D2BB8C104}" srcOrd="2" destOrd="0" presId="urn:microsoft.com/office/officeart/2005/8/layout/radial1"/>
    <dgm:cxn modelId="{86CA5617-0885-4E25-AAC2-B784A6707E85}" type="presParOf" srcId="{0A3CF6E1-477A-440E-A987-9159FFFBD946}" destId="{9A1E0D5B-5259-4304-94ED-1FEA0EBA6409}" srcOrd="3" destOrd="0" presId="urn:microsoft.com/office/officeart/2005/8/layout/radial1"/>
    <dgm:cxn modelId="{309BBDDB-7492-4E79-86A1-46F978C3DA85}" type="presParOf" srcId="{9A1E0D5B-5259-4304-94ED-1FEA0EBA6409}" destId="{7DADCB46-E899-4E6F-92C6-75FD0174B376}" srcOrd="0" destOrd="0" presId="urn:microsoft.com/office/officeart/2005/8/layout/radial1"/>
    <dgm:cxn modelId="{33CCBB9F-AEF8-4CCB-AA80-DEBC15653809}" type="presParOf" srcId="{0A3CF6E1-477A-440E-A987-9159FFFBD946}" destId="{A1FC40A7-B808-496A-B6C3-19A7B4D8EB6C}" srcOrd="4" destOrd="0" presId="urn:microsoft.com/office/officeart/2005/8/layout/radial1"/>
    <dgm:cxn modelId="{911F5BFB-B216-4A5C-8371-0BE3DD4AE3FF}" type="presParOf" srcId="{0A3CF6E1-477A-440E-A987-9159FFFBD946}" destId="{C41567B8-4CCC-4728-A622-A04C031E136B}" srcOrd="5" destOrd="0" presId="urn:microsoft.com/office/officeart/2005/8/layout/radial1"/>
    <dgm:cxn modelId="{20F16EDB-E070-48DB-8FDB-7F305D1AF685}" type="presParOf" srcId="{C41567B8-4CCC-4728-A622-A04C031E136B}" destId="{13FA237B-356E-4E26-A8EE-CFCF91B287E4}" srcOrd="0" destOrd="0" presId="urn:microsoft.com/office/officeart/2005/8/layout/radial1"/>
    <dgm:cxn modelId="{E68C979C-5608-4283-821D-EAA9C9B881DD}" type="presParOf" srcId="{0A3CF6E1-477A-440E-A987-9159FFFBD946}" destId="{4A9FA88B-FB40-44D3-9359-1CFECB2B9235}"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DA2403-7F0F-4A1E-A349-4FE74512155C}"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fr-FR"/>
        </a:p>
      </dgm:t>
    </dgm:pt>
    <dgm:pt modelId="{4CE4E02D-21AB-4144-B0CE-9EF66927DB33}">
      <dgm:prSet phldrT="[Text]"/>
      <dgm:spPr/>
      <dgm:t>
        <a:bodyPr/>
        <a:lstStyle/>
        <a:p>
          <a:r>
            <a:rPr lang="fr-FR" dirty="0" smtClean="0">
              <a:latin typeface="+mj-lt"/>
            </a:rPr>
            <a:t>Professionnel</a:t>
          </a:r>
          <a:endParaRPr lang="fr-FR" dirty="0">
            <a:latin typeface="+mj-lt"/>
          </a:endParaRPr>
        </a:p>
      </dgm:t>
    </dgm:pt>
    <dgm:pt modelId="{0C767504-445F-4FCC-AD30-6CE9DF39A398}" type="parTrans" cxnId="{E147D8B8-6414-4D4A-9E2D-5AF4FB57F916}">
      <dgm:prSet/>
      <dgm:spPr/>
      <dgm:t>
        <a:bodyPr/>
        <a:lstStyle/>
        <a:p>
          <a:endParaRPr lang="fr-FR"/>
        </a:p>
      </dgm:t>
    </dgm:pt>
    <dgm:pt modelId="{B2864D21-FC42-434A-B25C-ED1721CEB748}" type="sibTrans" cxnId="{E147D8B8-6414-4D4A-9E2D-5AF4FB57F916}">
      <dgm:prSet/>
      <dgm:spPr/>
      <dgm:t>
        <a:bodyPr/>
        <a:lstStyle/>
        <a:p>
          <a:endParaRPr lang="fr-FR"/>
        </a:p>
      </dgm:t>
    </dgm:pt>
    <dgm:pt modelId="{D8B33EFA-B92C-45BB-AF20-B45961B15358}">
      <dgm:prSet phldrT="[Text]"/>
      <dgm:spPr/>
      <dgm:t>
        <a:bodyPr/>
        <a:lstStyle/>
        <a:p>
          <a:r>
            <a:rPr lang="fr-FR" dirty="0" smtClean="0">
              <a:latin typeface="+mj-lt"/>
            </a:rPr>
            <a:t>Obligation de mettre à disposition du public son identité (mentions légales sur le site)</a:t>
          </a:r>
          <a:endParaRPr lang="fr-FR" dirty="0">
            <a:latin typeface="+mj-lt"/>
          </a:endParaRPr>
        </a:p>
      </dgm:t>
    </dgm:pt>
    <dgm:pt modelId="{2BBAFDCF-11A1-49BA-9E36-64395A0DF6A3}" type="parTrans" cxnId="{4769DE07-31B2-438C-AEAE-6F3046F0D871}">
      <dgm:prSet/>
      <dgm:spPr/>
      <dgm:t>
        <a:bodyPr/>
        <a:lstStyle/>
        <a:p>
          <a:endParaRPr lang="fr-FR"/>
        </a:p>
      </dgm:t>
    </dgm:pt>
    <dgm:pt modelId="{C55B4AD3-70C8-46D0-9986-2A4C982ABE83}" type="sibTrans" cxnId="{4769DE07-31B2-438C-AEAE-6F3046F0D871}">
      <dgm:prSet/>
      <dgm:spPr/>
      <dgm:t>
        <a:bodyPr/>
        <a:lstStyle/>
        <a:p>
          <a:endParaRPr lang="fr-FR"/>
        </a:p>
      </dgm:t>
    </dgm:pt>
    <dgm:pt modelId="{9775A5F0-3261-4B57-B69A-EBAE7F452A32}">
      <dgm:prSet phldrT="[Text]"/>
      <dgm:spPr/>
      <dgm:t>
        <a:bodyPr/>
        <a:lstStyle/>
        <a:p>
          <a:r>
            <a:rPr lang="fr-FR" dirty="0" smtClean="0">
              <a:latin typeface="+mj-lt"/>
            </a:rPr>
            <a:t>Non professionnel</a:t>
          </a:r>
          <a:endParaRPr lang="fr-FR" dirty="0">
            <a:latin typeface="+mj-lt"/>
          </a:endParaRPr>
        </a:p>
      </dgm:t>
    </dgm:pt>
    <dgm:pt modelId="{76287130-2986-412A-BC1A-4508AB53ED6B}" type="parTrans" cxnId="{3B1F4F66-4BD1-4DA0-93C0-7422E43501A0}">
      <dgm:prSet/>
      <dgm:spPr/>
      <dgm:t>
        <a:bodyPr/>
        <a:lstStyle/>
        <a:p>
          <a:endParaRPr lang="fr-FR"/>
        </a:p>
      </dgm:t>
    </dgm:pt>
    <dgm:pt modelId="{906720DE-91BF-4D7F-B445-48098F8038AC}" type="sibTrans" cxnId="{3B1F4F66-4BD1-4DA0-93C0-7422E43501A0}">
      <dgm:prSet/>
      <dgm:spPr/>
      <dgm:t>
        <a:bodyPr/>
        <a:lstStyle/>
        <a:p>
          <a:endParaRPr lang="fr-FR"/>
        </a:p>
      </dgm:t>
    </dgm:pt>
    <dgm:pt modelId="{7AAF2CFD-2705-4A32-84B0-2D82D1463768}">
      <dgm:prSet phldrT="[Text]"/>
      <dgm:spPr/>
      <dgm:t>
        <a:bodyPr/>
        <a:lstStyle/>
        <a:p>
          <a:r>
            <a:rPr lang="fr-FR" dirty="0" smtClean="0">
              <a:latin typeface="+mj-lt"/>
            </a:rPr>
            <a:t>Anonymat possible</a:t>
          </a:r>
          <a:endParaRPr lang="fr-FR" dirty="0">
            <a:latin typeface="+mj-lt"/>
          </a:endParaRPr>
        </a:p>
      </dgm:t>
    </dgm:pt>
    <dgm:pt modelId="{99B75675-137A-4B8C-9EEE-1B649089D3D6}" type="parTrans" cxnId="{57773C1C-7193-445B-8EB4-98632D24DA51}">
      <dgm:prSet/>
      <dgm:spPr/>
      <dgm:t>
        <a:bodyPr/>
        <a:lstStyle/>
        <a:p>
          <a:endParaRPr lang="fr-FR"/>
        </a:p>
      </dgm:t>
    </dgm:pt>
    <dgm:pt modelId="{7EC1CBC0-F113-4403-878D-1935276424F4}" type="sibTrans" cxnId="{57773C1C-7193-445B-8EB4-98632D24DA51}">
      <dgm:prSet/>
      <dgm:spPr/>
      <dgm:t>
        <a:bodyPr/>
        <a:lstStyle/>
        <a:p>
          <a:endParaRPr lang="fr-FR"/>
        </a:p>
      </dgm:t>
    </dgm:pt>
    <dgm:pt modelId="{7C6E7138-008B-4AD8-BF89-7A435A986247}">
      <dgm:prSet phldrT="[Text]"/>
      <dgm:spPr/>
      <dgm:t>
        <a:bodyPr/>
        <a:lstStyle/>
        <a:p>
          <a:r>
            <a:rPr lang="fr-FR" dirty="0" smtClean="0">
              <a:latin typeface="+mj-lt"/>
            </a:rPr>
            <a:t>Mais obligation de communiquer à son hébergeur son identité pour les demandes des autorités judiciaires</a:t>
          </a:r>
          <a:endParaRPr lang="fr-FR" dirty="0">
            <a:latin typeface="+mj-lt"/>
          </a:endParaRPr>
        </a:p>
      </dgm:t>
    </dgm:pt>
    <dgm:pt modelId="{50EE409F-A1A6-4034-80D5-E45382F9D66D}" type="parTrans" cxnId="{54BF3EE6-CACF-4EB6-8E62-F0873D902010}">
      <dgm:prSet/>
      <dgm:spPr/>
      <dgm:t>
        <a:bodyPr/>
        <a:lstStyle/>
        <a:p>
          <a:endParaRPr lang="fr-FR"/>
        </a:p>
      </dgm:t>
    </dgm:pt>
    <dgm:pt modelId="{3E1BAC06-F96D-43C0-8F53-8402A8D6D14E}" type="sibTrans" cxnId="{54BF3EE6-CACF-4EB6-8E62-F0873D902010}">
      <dgm:prSet/>
      <dgm:spPr/>
      <dgm:t>
        <a:bodyPr/>
        <a:lstStyle/>
        <a:p>
          <a:endParaRPr lang="fr-FR"/>
        </a:p>
      </dgm:t>
    </dgm:pt>
    <dgm:pt modelId="{AB12405D-9977-400A-B9F9-8FE5143C09F9}" type="pres">
      <dgm:prSet presAssocID="{75DA2403-7F0F-4A1E-A349-4FE74512155C}" presName="Name0" presStyleCnt="0">
        <dgm:presLayoutVars>
          <dgm:dir/>
          <dgm:animLvl val="lvl"/>
          <dgm:resizeHandles val="exact"/>
        </dgm:presLayoutVars>
      </dgm:prSet>
      <dgm:spPr/>
      <dgm:t>
        <a:bodyPr/>
        <a:lstStyle/>
        <a:p>
          <a:endParaRPr lang="fr-FR"/>
        </a:p>
      </dgm:t>
    </dgm:pt>
    <dgm:pt modelId="{A286F66C-3DAC-4ACA-A462-CA765215368D}" type="pres">
      <dgm:prSet presAssocID="{4CE4E02D-21AB-4144-B0CE-9EF66927DB33}" presName="composite" presStyleCnt="0"/>
      <dgm:spPr/>
      <dgm:t>
        <a:bodyPr/>
        <a:lstStyle/>
        <a:p>
          <a:endParaRPr lang="fr-FR"/>
        </a:p>
      </dgm:t>
    </dgm:pt>
    <dgm:pt modelId="{DD1DD7CA-4BFD-4C3F-AAA9-24F5641EDB20}" type="pres">
      <dgm:prSet presAssocID="{4CE4E02D-21AB-4144-B0CE-9EF66927DB33}" presName="parTx" presStyleLbl="alignNode1" presStyleIdx="0" presStyleCnt="2">
        <dgm:presLayoutVars>
          <dgm:chMax val="0"/>
          <dgm:chPref val="0"/>
          <dgm:bulletEnabled val="1"/>
        </dgm:presLayoutVars>
      </dgm:prSet>
      <dgm:spPr/>
      <dgm:t>
        <a:bodyPr/>
        <a:lstStyle/>
        <a:p>
          <a:endParaRPr lang="fr-FR"/>
        </a:p>
      </dgm:t>
    </dgm:pt>
    <dgm:pt modelId="{9FDED16D-F524-4D51-9E44-A0F3230F5B79}" type="pres">
      <dgm:prSet presAssocID="{4CE4E02D-21AB-4144-B0CE-9EF66927DB33}" presName="desTx" presStyleLbl="alignAccFollowNode1" presStyleIdx="0" presStyleCnt="2">
        <dgm:presLayoutVars>
          <dgm:bulletEnabled val="1"/>
        </dgm:presLayoutVars>
      </dgm:prSet>
      <dgm:spPr/>
      <dgm:t>
        <a:bodyPr/>
        <a:lstStyle/>
        <a:p>
          <a:endParaRPr lang="fr-FR"/>
        </a:p>
      </dgm:t>
    </dgm:pt>
    <dgm:pt modelId="{AAA7A708-7A7B-441F-85F9-52DDA4B56E76}" type="pres">
      <dgm:prSet presAssocID="{B2864D21-FC42-434A-B25C-ED1721CEB748}" presName="space" presStyleCnt="0"/>
      <dgm:spPr/>
      <dgm:t>
        <a:bodyPr/>
        <a:lstStyle/>
        <a:p>
          <a:endParaRPr lang="fr-FR"/>
        </a:p>
      </dgm:t>
    </dgm:pt>
    <dgm:pt modelId="{0925486D-9FFF-4F59-B7E4-2724BC48DD82}" type="pres">
      <dgm:prSet presAssocID="{9775A5F0-3261-4B57-B69A-EBAE7F452A32}" presName="composite" presStyleCnt="0"/>
      <dgm:spPr/>
      <dgm:t>
        <a:bodyPr/>
        <a:lstStyle/>
        <a:p>
          <a:endParaRPr lang="fr-FR"/>
        </a:p>
      </dgm:t>
    </dgm:pt>
    <dgm:pt modelId="{8CF1C2B7-A4E9-45B3-A231-A3272D1640D2}" type="pres">
      <dgm:prSet presAssocID="{9775A5F0-3261-4B57-B69A-EBAE7F452A32}" presName="parTx" presStyleLbl="alignNode1" presStyleIdx="1" presStyleCnt="2">
        <dgm:presLayoutVars>
          <dgm:chMax val="0"/>
          <dgm:chPref val="0"/>
          <dgm:bulletEnabled val="1"/>
        </dgm:presLayoutVars>
      </dgm:prSet>
      <dgm:spPr/>
      <dgm:t>
        <a:bodyPr/>
        <a:lstStyle/>
        <a:p>
          <a:endParaRPr lang="fr-FR"/>
        </a:p>
      </dgm:t>
    </dgm:pt>
    <dgm:pt modelId="{D5F590B5-1565-48F0-AF42-780AF81C52A4}" type="pres">
      <dgm:prSet presAssocID="{9775A5F0-3261-4B57-B69A-EBAE7F452A32}" presName="desTx" presStyleLbl="alignAccFollowNode1" presStyleIdx="1" presStyleCnt="2">
        <dgm:presLayoutVars>
          <dgm:bulletEnabled val="1"/>
        </dgm:presLayoutVars>
      </dgm:prSet>
      <dgm:spPr/>
      <dgm:t>
        <a:bodyPr/>
        <a:lstStyle/>
        <a:p>
          <a:endParaRPr lang="fr-FR"/>
        </a:p>
      </dgm:t>
    </dgm:pt>
  </dgm:ptLst>
  <dgm:cxnLst>
    <dgm:cxn modelId="{0FB61988-9067-4806-A931-44D500766508}" type="presOf" srcId="{7AAF2CFD-2705-4A32-84B0-2D82D1463768}" destId="{D5F590B5-1565-48F0-AF42-780AF81C52A4}" srcOrd="0" destOrd="0" presId="urn:microsoft.com/office/officeart/2005/8/layout/hList1"/>
    <dgm:cxn modelId="{6DE1E70D-3FE0-438D-A254-CA715404DEFD}" type="presOf" srcId="{9775A5F0-3261-4B57-B69A-EBAE7F452A32}" destId="{8CF1C2B7-A4E9-45B3-A231-A3272D1640D2}" srcOrd="0" destOrd="0" presId="urn:microsoft.com/office/officeart/2005/8/layout/hList1"/>
    <dgm:cxn modelId="{D6DAE496-B05F-4137-BD43-143DDF173F1F}" type="presOf" srcId="{75DA2403-7F0F-4A1E-A349-4FE74512155C}" destId="{AB12405D-9977-400A-B9F9-8FE5143C09F9}" srcOrd="0" destOrd="0" presId="urn:microsoft.com/office/officeart/2005/8/layout/hList1"/>
    <dgm:cxn modelId="{4769DE07-31B2-438C-AEAE-6F3046F0D871}" srcId="{4CE4E02D-21AB-4144-B0CE-9EF66927DB33}" destId="{D8B33EFA-B92C-45BB-AF20-B45961B15358}" srcOrd="0" destOrd="0" parTransId="{2BBAFDCF-11A1-49BA-9E36-64395A0DF6A3}" sibTransId="{C55B4AD3-70C8-46D0-9986-2A4C982ABE83}"/>
    <dgm:cxn modelId="{BDD44A65-79C9-439A-BD9A-4348F7D3ED8C}" type="presOf" srcId="{7C6E7138-008B-4AD8-BF89-7A435A986247}" destId="{D5F590B5-1565-48F0-AF42-780AF81C52A4}" srcOrd="0" destOrd="1" presId="urn:microsoft.com/office/officeart/2005/8/layout/hList1"/>
    <dgm:cxn modelId="{0E0E4355-81E6-4093-A2F5-7B15F86DCBE8}" type="presOf" srcId="{4CE4E02D-21AB-4144-B0CE-9EF66927DB33}" destId="{DD1DD7CA-4BFD-4C3F-AAA9-24F5641EDB20}" srcOrd="0" destOrd="0" presId="urn:microsoft.com/office/officeart/2005/8/layout/hList1"/>
    <dgm:cxn modelId="{3B1F4F66-4BD1-4DA0-93C0-7422E43501A0}" srcId="{75DA2403-7F0F-4A1E-A349-4FE74512155C}" destId="{9775A5F0-3261-4B57-B69A-EBAE7F452A32}" srcOrd="1" destOrd="0" parTransId="{76287130-2986-412A-BC1A-4508AB53ED6B}" sibTransId="{906720DE-91BF-4D7F-B445-48098F8038AC}"/>
    <dgm:cxn modelId="{54BF3EE6-CACF-4EB6-8E62-F0873D902010}" srcId="{9775A5F0-3261-4B57-B69A-EBAE7F452A32}" destId="{7C6E7138-008B-4AD8-BF89-7A435A986247}" srcOrd="1" destOrd="0" parTransId="{50EE409F-A1A6-4034-80D5-E45382F9D66D}" sibTransId="{3E1BAC06-F96D-43C0-8F53-8402A8D6D14E}"/>
    <dgm:cxn modelId="{08309BD4-926E-4B03-B636-896C48FDA031}" type="presOf" srcId="{D8B33EFA-B92C-45BB-AF20-B45961B15358}" destId="{9FDED16D-F524-4D51-9E44-A0F3230F5B79}" srcOrd="0" destOrd="0" presId="urn:microsoft.com/office/officeart/2005/8/layout/hList1"/>
    <dgm:cxn modelId="{57773C1C-7193-445B-8EB4-98632D24DA51}" srcId="{9775A5F0-3261-4B57-B69A-EBAE7F452A32}" destId="{7AAF2CFD-2705-4A32-84B0-2D82D1463768}" srcOrd="0" destOrd="0" parTransId="{99B75675-137A-4B8C-9EEE-1B649089D3D6}" sibTransId="{7EC1CBC0-F113-4403-878D-1935276424F4}"/>
    <dgm:cxn modelId="{E147D8B8-6414-4D4A-9E2D-5AF4FB57F916}" srcId="{75DA2403-7F0F-4A1E-A349-4FE74512155C}" destId="{4CE4E02D-21AB-4144-B0CE-9EF66927DB33}" srcOrd="0" destOrd="0" parTransId="{0C767504-445F-4FCC-AD30-6CE9DF39A398}" sibTransId="{B2864D21-FC42-434A-B25C-ED1721CEB748}"/>
    <dgm:cxn modelId="{F8AC64CE-6604-4443-A00A-1604AE69547B}" type="presParOf" srcId="{AB12405D-9977-400A-B9F9-8FE5143C09F9}" destId="{A286F66C-3DAC-4ACA-A462-CA765215368D}" srcOrd="0" destOrd="0" presId="urn:microsoft.com/office/officeart/2005/8/layout/hList1"/>
    <dgm:cxn modelId="{C1FD4F23-AA0B-4343-B731-7EAAADCF2796}" type="presParOf" srcId="{A286F66C-3DAC-4ACA-A462-CA765215368D}" destId="{DD1DD7CA-4BFD-4C3F-AAA9-24F5641EDB20}" srcOrd="0" destOrd="0" presId="urn:microsoft.com/office/officeart/2005/8/layout/hList1"/>
    <dgm:cxn modelId="{B70CCC7F-339E-4C38-8518-1F2DF2E61CD3}" type="presParOf" srcId="{A286F66C-3DAC-4ACA-A462-CA765215368D}" destId="{9FDED16D-F524-4D51-9E44-A0F3230F5B79}" srcOrd="1" destOrd="0" presId="urn:microsoft.com/office/officeart/2005/8/layout/hList1"/>
    <dgm:cxn modelId="{A037A60A-756B-4102-904E-17E86BECC145}" type="presParOf" srcId="{AB12405D-9977-400A-B9F9-8FE5143C09F9}" destId="{AAA7A708-7A7B-441F-85F9-52DDA4B56E76}" srcOrd="1" destOrd="0" presId="urn:microsoft.com/office/officeart/2005/8/layout/hList1"/>
    <dgm:cxn modelId="{C2333458-4070-4F99-B1BA-59CF429ECE7A}" type="presParOf" srcId="{AB12405D-9977-400A-B9F9-8FE5143C09F9}" destId="{0925486D-9FFF-4F59-B7E4-2724BC48DD82}" srcOrd="2" destOrd="0" presId="urn:microsoft.com/office/officeart/2005/8/layout/hList1"/>
    <dgm:cxn modelId="{229C6AE2-30A9-462A-8410-423CAC7970BA}" type="presParOf" srcId="{0925486D-9FFF-4F59-B7E4-2724BC48DD82}" destId="{8CF1C2B7-A4E9-45B3-A231-A3272D1640D2}" srcOrd="0" destOrd="0" presId="urn:microsoft.com/office/officeart/2005/8/layout/hList1"/>
    <dgm:cxn modelId="{6FF363C9-FEA7-4E3B-BD62-B2C4FBB54F01}" type="presParOf" srcId="{0925486D-9FFF-4F59-B7E4-2724BC48DD82}" destId="{D5F590B5-1565-48F0-AF42-780AF81C52A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DA2403-7F0F-4A1E-A349-4FE74512155C}"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fr-FR"/>
        </a:p>
      </dgm:t>
    </dgm:pt>
    <dgm:pt modelId="{4CE4E02D-21AB-4144-B0CE-9EF66927DB33}">
      <dgm:prSet phldrT="[Text]"/>
      <dgm:spPr/>
      <dgm:t>
        <a:bodyPr/>
        <a:lstStyle/>
        <a:p>
          <a:r>
            <a:rPr lang="fr-FR" dirty="0" smtClean="0">
              <a:latin typeface="+mj-lt"/>
            </a:rPr>
            <a:t>Obligations</a:t>
          </a:r>
          <a:endParaRPr lang="fr-FR" dirty="0">
            <a:latin typeface="+mj-lt"/>
          </a:endParaRPr>
        </a:p>
      </dgm:t>
    </dgm:pt>
    <dgm:pt modelId="{0C767504-445F-4FCC-AD30-6CE9DF39A398}" type="parTrans" cxnId="{E147D8B8-6414-4D4A-9E2D-5AF4FB57F916}">
      <dgm:prSet/>
      <dgm:spPr/>
      <dgm:t>
        <a:bodyPr/>
        <a:lstStyle/>
        <a:p>
          <a:endParaRPr lang="fr-FR"/>
        </a:p>
      </dgm:t>
    </dgm:pt>
    <dgm:pt modelId="{B2864D21-FC42-434A-B25C-ED1721CEB748}" type="sibTrans" cxnId="{E147D8B8-6414-4D4A-9E2D-5AF4FB57F916}">
      <dgm:prSet/>
      <dgm:spPr/>
      <dgm:t>
        <a:bodyPr/>
        <a:lstStyle/>
        <a:p>
          <a:endParaRPr lang="fr-FR"/>
        </a:p>
      </dgm:t>
    </dgm:pt>
    <dgm:pt modelId="{D8B33EFA-B92C-45BB-AF20-B45961B15358}">
      <dgm:prSet phldrT="[Text]" custT="1"/>
      <dgm:spPr/>
      <dgm:t>
        <a:bodyPr/>
        <a:lstStyle/>
        <a:p>
          <a:r>
            <a:rPr lang="fr-FR" sz="2000" dirty="0" smtClean="0">
              <a:latin typeface="+mj-lt"/>
            </a:rPr>
            <a:t>Pas d’obligation générale de </a:t>
          </a:r>
          <a:r>
            <a:rPr lang="fr-FR" sz="2000" i="0" dirty="0" smtClean="0">
              <a:latin typeface="+mj-lt"/>
            </a:rPr>
            <a:t>surveillance des contenus</a:t>
          </a:r>
        </a:p>
      </dgm:t>
    </dgm:pt>
    <dgm:pt modelId="{2BBAFDCF-11A1-49BA-9E36-64395A0DF6A3}" type="parTrans" cxnId="{4769DE07-31B2-438C-AEAE-6F3046F0D871}">
      <dgm:prSet/>
      <dgm:spPr/>
      <dgm:t>
        <a:bodyPr/>
        <a:lstStyle/>
        <a:p>
          <a:endParaRPr lang="fr-FR"/>
        </a:p>
      </dgm:t>
    </dgm:pt>
    <dgm:pt modelId="{C55B4AD3-70C8-46D0-9986-2A4C982ABE83}" type="sibTrans" cxnId="{4769DE07-31B2-438C-AEAE-6F3046F0D871}">
      <dgm:prSet/>
      <dgm:spPr/>
      <dgm:t>
        <a:bodyPr/>
        <a:lstStyle/>
        <a:p>
          <a:endParaRPr lang="fr-FR"/>
        </a:p>
      </dgm:t>
    </dgm:pt>
    <dgm:pt modelId="{9775A5F0-3261-4B57-B69A-EBAE7F452A32}">
      <dgm:prSet phldrT="[Text]"/>
      <dgm:spPr/>
      <dgm:t>
        <a:bodyPr/>
        <a:lstStyle/>
        <a:p>
          <a:r>
            <a:rPr lang="fr-FR" dirty="0" smtClean="0">
              <a:latin typeface="+mj-lt"/>
            </a:rPr>
            <a:t>Responsabilité</a:t>
          </a:r>
          <a:endParaRPr lang="fr-FR" dirty="0">
            <a:latin typeface="+mj-lt"/>
          </a:endParaRPr>
        </a:p>
      </dgm:t>
    </dgm:pt>
    <dgm:pt modelId="{76287130-2986-412A-BC1A-4508AB53ED6B}" type="parTrans" cxnId="{3B1F4F66-4BD1-4DA0-93C0-7422E43501A0}">
      <dgm:prSet/>
      <dgm:spPr/>
      <dgm:t>
        <a:bodyPr/>
        <a:lstStyle/>
        <a:p>
          <a:endParaRPr lang="fr-FR"/>
        </a:p>
      </dgm:t>
    </dgm:pt>
    <dgm:pt modelId="{906720DE-91BF-4D7F-B445-48098F8038AC}" type="sibTrans" cxnId="{3B1F4F66-4BD1-4DA0-93C0-7422E43501A0}">
      <dgm:prSet/>
      <dgm:spPr/>
      <dgm:t>
        <a:bodyPr/>
        <a:lstStyle/>
        <a:p>
          <a:endParaRPr lang="fr-FR"/>
        </a:p>
      </dgm:t>
    </dgm:pt>
    <dgm:pt modelId="{7AAF2CFD-2705-4A32-84B0-2D82D1463768}">
      <dgm:prSet phldrT="[Text]" custT="1"/>
      <dgm:spPr/>
      <dgm:t>
        <a:bodyPr/>
        <a:lstStyle/>
        <a:p>
          <a:r>
            <a:rPr lang="fr-FR" sz="2000" b="1" dirty="0" smtClean="0">
              <a:latin typeface="+mj-lt"/>
            </a:rPr>
            <a:t>Responsabilité limitée</a:t>
          </a:r>
          <a:endParaRPr lang="fr-FR" sz="2000" b="1" dirty="0">
            <a:latin typeface="+mj-lt"/>
          </a:endParaRPr>
        </a:p>
      </dgm:t>
    </dgm:pt>
    <dgm:pt modelId="{99B75675-137A-4B8C-9EEE-1B649089D3D6}" type="parTrans" cxnId="{57773C1C-7193-445B-8EB4-98632D24DA51}">
      <dgm:prSet/>
      <dgm:spPr/>
      <dgm:t>
        <a:bodyPr/>
        <a:lstStyle/>
        <a:p>
          <a:endParaRPr lang="fr-FR"/>
        </a:p>
      </dgm:t>
    </dgm:pt>
    <dgm:pt modelId="{7EC1CBC0-F113-4403-878D-1935276424F4}" type="sibTrans" cxnId="{57773C1C-7193-445B-8EB4-98632D24DA51}">
      <dgm:prSet/>
      <dgm:spPr/>
      <dgm:t>
        <a:bodyPr/>
        <a:lstStyle/>
        <a:p>
          <a:endParaRPr lang="fr-FR"/>
        </a:p>
      </dgm:t>
    </dgm:pt>
    <dgm:pt modelId="{D3A5C7F0-85FC-4D02-94BE-AAD5E8C86A37}">
      <dgm:prSet phldrT="[Text]" custT="1"/>
      <dgm:spPr/>
      <dgm:t>
        <a:bodyPr/>
        <a:lstStyle/>
        <a:p>
          <a:r>
            <a:rPr lang="fr-FR" sz="2000" i="0" dirty="0" smtClean="0">
              <a:latin typeface="+mj-lt"/>
            </a:rPr>
            <a:t>Obligation d’agir promptement pour empêcher l'accès aux contenus hébergés dès la connaissance effective du caractère illicite. </a:t>
          </a:r>
        </a:p>
      </dgm:t>
    </dgm:pt>
    <dgm:pt modelId="{8ADE2EAF-CA64-4B0B-AC9E-2FA4AD67CEC8}" type="sibTrans" cxnId="{A19C0152-7F29-40B6-8D77-FB93FE2605CA}">
      <dgm:prSet/>
      <dgm:spPr/>
      <dgm:t>
        <a:bodyPr/>
        <a:lstStyle/>
        <a:p>
          <a:endParaRPr lang="fr-FR"/>
        </a:p>
      </dgm:t>
    </dgm:pt>
    <dgm:pt modelId="{5BBC6A76-AAA2-4ACF-921B-0CC8A383A4CE}" type="parTrans" cxnId="{A19C0152-7F29-40B6-8D77-FB93FE2605CA}">
      <dgm:prSet/>
      <dgm:spPr/>
      <dgm:t>
        <a:bodyPr/>
        <a:lstStyle/>
        <a:p>
          <a:endParaRPr lang="fr-FR"/>
        </a:p>
      </dgm:t>
    </dgm:pt>
    <dgm:pt modelId="{99210A51-38B1-4231-901B-BBEDC241F3CC}">
      <dgm:prSet phldrT="[Text]" custT="1"/>
      <dgm:spPr/>
      <dgm:t>
        <a:bodyPr/>
        <a:lstStyle/>
        <a:p>
          <a:r>
            <a:rPr lang="fr-FR" sz="2000" i="0" dirty="0" smtClean="0">
              <a:latin typeface="+mj-lt"/>
            </a:rPr>
            <a:t>Obligation de conserver les données d'identification des éditeurs (1 an)</a:t>
          </a:r>
          <a:endParaRPr lang="fr-FR" sz="2000" i="0" dirty="0">
            <a:latin typeface="+mj-lt"/>
          </a:endParaRPr>
        </a:p>
      </dgm:t>
    </dgm:pt>
    <dgm:pt modelId="{3D1F78FB-1814-43CC-9CC7-AE3E50E749EB}" type="sibTrans" cxnId="{4D9E6B61-FDBB-49F8-A8F7-C025F961A170}">
      <dgm:prSet/>
      <dgm:spPr/>
      <dgm:t>
        <a:bodyPr/>
        <a:lstStyle/>
        <a:p>
          <a:endParaRPr lang="fr-FR"/>
        </a:p>
      </dgm:t>
    </dgm:pt>
    <dgm:pt modelId="{E7862649-5EA4-4E73-8DFB-184CAE7A0DC0}" type="parTrans" cxnId="{4D9E6B61-FDBB-49F8-A8F7-C025F961A170}">
      <dgm:prSet/>
      <dgm:spPr/>
      <dgm:t>
        <a:bodyPr/>
        <a:lstStyle/>
        <a:p>
          <a:endParaRPr lang="fr-FR"/>
        </a:p>
      </dgm:t>
    </dgm:pt>
    <dgm:pt modelId="{D5182A0A-EA29-4882-B2D4-0E7CB799ACC6}" type="pres">
      <dgm:prSet presAssocID="{75DA2403-7F0F-4A1E-A349-4FE74512155C}" presName="linear" presStyleCnt="0">
        <dgm:presLayoutVars>
          <dgm:dir/>
          <dgm:animLvl val="lvl"/>
          <dgm:resizeHandles val="exact"/>
        </dgm:presLayoutVars>
      </dgm:prSet>
      <dgm:spPr/>
      <dgm:t>
        <a:bodyPr/>
        <a:lstStyle/>
        <a:p>
          <a:endParaRPr lang="fr-FR"/>
        </a:p>
      </dgm:t>
    </dgm:pt>
    <dgm:pt modelId="{C9D400C3-7242-4F8A-ADEF-9CA95BF25A27}" type="pres">
      <dgm:prSet presAssocID="{4CE4E02D-21AB-4144-B0CE-9EF66927DB33}" presName="parentLin" presStyleCnt="0"/>
      <dgm:spPr/>
      <dgm:t>
        <a:bodyPr/>
        <a:lstStyle/>
        <a:p>
          <a:endParaRPr lang="fr-FR"/>
        </a:p>
      </dgm:t>
    </dgm:pt>
    <dgm:pt modelId="{3376E7D0-3969-4B78-8639-D6D189E671F8}" type="pres">
      <dgm:prSet presAssocID="{4CE4E02D-21AB-4144-B0CE-9EF66927DB33}" presName="parentLeftMargin" presStyleLbl="node1" presStyleIdx="0" presStyleCnt="2"/>
      <dgm:spPr/>
      <dgm:t>
        <a:bodyPr/>
        <a:lstStyle/>
        <a:p>
          <a:endParaRPr lang="fr-FR"/>
        </a:p>
      </dgm:t>
    </dgm:pt>
    <dgm:pt modelId="{3ED105E3-F75F-4C8D-94F8-BD6FEE66C9B5}" type="pres">
      <dgm:prSet presAssocID="{4CE4E02D-21AB-4144-B0CE-9EF66927DB33}" presName="parentText" presStyleLbl="node1" presStyleIdx="0" presStyleCnt="2">
        <dgm:presLayoutVars>
          <dgm:chMax val="0"/>
          <dgm:bulletEnabled val="1"/>
        </dgm:presLayoutVars>
      </dgm:prSet>
      <dgm:spPr/>
      <dgm:t>
        <a:bodyPr/>
        <a:lstStyle/>
        <a:p>
          <a:endParaRPr lang="fr-FR"/>
        </a:p>
      </dgm:t>
    </dgm:pt>
    <dgm:pt modelId="{512DAD3C-7E82-4CDF-817B-56C17535990F}" type="pres">
      <dgm:prSet presAssocID="{4CE4E02D-21AB-4144-B0CE-9EF66927DB33}" presName="negativeSpace" presStyleCnt="0"/>
      <dgm:spPr/>
      <dgm:t>
        <a:bodyPr/>
        <a:lstStyle/>
        <a:p>
          <a:endParaRPr lang="fr-FR"/>
        </a:p>
      </dgm:t>
    </dgm:pt>
    <dgm:pt modelId="{2585650C-A626-4764-B1A0-0634AF5CE22F}" type="pres">
      <dgm:prSet presAssocID="{4CE4E02D-21AB-4144-B0CE-9EF66927DB33}" presName="childText" presStyleLbl="conFgAcc1" presStyleIdx="0" presStyleCnt="2">
        <dgm:presLayoutVars>
          <dgm:bulletEnabled val="1"/>
        </dgm:presLayoutVars>
      </dgm:prSet>
      <dgm:spPr/>
      <dgm:t>
        <a:bodyPr/>
        <a:lstStyle/>
        <a:p>
          <a:endParaRPr lang="fr-FR"/>
        </a:p>
      </dgm:t>
    </dgm:pt>
    <dgm:pt modelId="{A6184281-788A-4988-9D9E-3D6F55D05CB2}" type="pres">
      <dgm:prSet presAssocID="{B2864D21-FC42-434A-B25C-ED1721CEB748}" presName="spaceBetweenRectangles" presStyleCnt="0"/>
      <dgm:spPr/>
      <dgm:t>
        <a:bodyPr/>
        <a:lstStyle/>
        <a:p>
          <a:endParaRPr lang="fr-FR"/>
        </a:p>
      </dgm:t>
    </dgm:pt>
    <dgm:pt modelId="{C58FDE22-9583-4E47-A7C2-1820C5930974}" type="pres">
      <dgm:prSet presAssocID="{9775A5F0-3261-4B57-B69A-EBAE7F452A32}" presName="parentLin" presStyleCnt="0"/>
      <dgm:spPr/>
      <dgm:t>
        <a:bodyPr/>
        <a:lstStyle/>
        <a:p>
          <a:endParaRPr lang="fr-FR"/>
        </a:p>
      </dgm:t>
    </dgm:pt>
    <dgm:pt modelId="{94FF0D27-E547-40C7-BFD1-097E99A8352F}" type="pres">
      <dgm:prSet presAssocID="{9775A5F0-3261-4B57-B69A-EBAE7F452A32}" presName="parentLeftMargin" presStyleLbl="node1" presStyleIdx="0" presStyleCnt="2"/>
      <dgm:spPr/>
      <dgm:t>
        <a:bodyPr/>
        <a:lstStyle/>
        <a:p>
          <a:endParaRPr lang="fr-FR"/>
        </a:p>
      </dgm:t>
    </dgm:pt>
    <dgm:pt modelId="{7BF3E773-6BBC-4EDA-BFA4-55FBA0AAAD1B}" type="pres">
      <dgm:prSet presAssocID="{9775A5F0-3261-4B57-B69A-EBAE7F452A32}" presName="parentText" presStyleLbl="node1" presStyleIdx="1" presStyleCnt="2">
        <dgm:presLayoutVars>
          <dgm:chMax val="0"/>
          <dgm:bulletEnabled val="1"/>
        </dgm:presLayoutVars>
      </dgm:prSet>
      <dgm:spPr/>
      <dgm:t>
        <a:bodyPr/>
        <a:lstStyle/>
        <a:p>
          <a:endParaRPr lang="fr-FR"/>
        </a:p>
      </dgm:t>
    </dgm:pt>
    <dgm:pt modelId="{E2448EEA-6353-4AA5-8DAB-42821C4DA97B}" type="pres">
      <dgm:prSet presAssocID="{9775A5F0-3261-4B57-B69A-EBAE7F452A32}" presName="negativeSpace" presStyleCnt="0"/>
      <dgm:spPr/>
      <dgm:t>
        <a:bodyPr/>
        <a:lstStyle/>
        <a:p>
          <a:endParaRPr lang="fr-FR"/>
        </a:p>
      </dgm:t>
    </dgm:pt>
    <dgm:pt modelId="{3B040D13-AFC7-4B3A-A85B-0CB71FCEB089}" type="pres">
      <dgm:prSet presAssocID="{9775A5F0-3261-4B57-B69A-EBAE7F452A32}" presName="childText" presStyleLbl="conFgAcc1" presStyleIdx="1" presStyleCnt="2">
        <dgm:presLayoutVars>
          <dgm:bulletEnabled val="1"/>
        </dgm:presLayoutVars>
      </dgm:prSet>
      <dgm:spPr/>
      <dgm:t>
        <a:bodyPr/>
        <a:lstStyle/>
        <a:p>
          <a:endParaRPr lang="fr-FR"/>
        </a:p>
      </dgm:t>
    </dgm:pt>
  </dgm:ptLst>
  <dgm:cxnLst>
    <dgm:cxn modelId="{E9A1EAF0-34C8-460E-A2CE-03FFBA1B28BE}" type="presOf" srcId="{99210A51-38B1-4231-901B-BBEDC241F3CC}" destId="{2585650C-A626-4764-B1A0-0634AF5CE22F}" srcOrd="0" destOrd="1" presId="urn:microsoft.com/office/officeart/2005/8/layout/list1"/>
    <dgm:cxn modelId="{4D9E6B61-FDBB-49F8-A8F7-C025F961A170}" srcId="{4CE4E02D-21AB-4144-B0CE-9EF66927DB33}" destId="{99210A51-38B1-4231-901B-BBEDC241F3CC}" srcOrd="1" destOrd="0" parTransId="{E7862649-5EA4-4E73-8DFB-184CAE7A0DC0}" sibTransId="{3D1F78FB-1814-43CC-9CC7-AE3E50E749EB}"/>
    <dgm:cxn modelId="{8899724A-6DC9-48A1-8715-0280B6F50CD3}" type="presOf" srcId="{4CE4E02D-21AB-4144-B0CE-9EF66927DB33}" destId="{3376E7D0-3969-4B78-8639-D6D189E671F8}" srcOrd="0" destOrd="0" presId="urn:microsoft.com/office/officeart/2005/8/layout/list1"/>
    <dgm:cxn modelId="{6D2911C7-9270-4C32-9D8B-FE2151BBB664}" type="presOf" srcId="{4CE4E02D-21AB-4144-B0CE-9EF66927DB33}" destId="{3ED105E3-F75F-4C8D-94F8-BD6FEE66C9B5}" srcOrd="1" destOrd="0" presId="urn:microsoft.com/office/officeart/2005/8/layout/list1"/>
    <dgm:cxn modelId="{C4EB2546-EB5B-4D7F-B96E-9DC2201014CB}" type="presOf" srcId="{9775A5F0-3261-4B57-B69A-EBAE7F452A32}" destId="{94FF0D27-E547-40C7-BFD1-097E99A8352F}" srcOrd="0" destOrd="0" presId="urn:microsoft.com/office/officeart/2005/8/layout/list1"/>
    <dgm:cxn modelId="{A19C0152-7F29-40B6-8D77-FB93FE2605CA}" srcId="{4CE4E02D-21AB-4144-B0CE-9EF66927DB33}" destId="{D3A5C7F0-85FC-4D02-94BE-AAD5E8C86A37}" srcOrd="2" destOrd="0" parTransId="{5BBC6A76-AAA2-4ACF-921B-0CC8A383A4CE}" sibTransId="{8ADE2EAF-CA64-4B0B-AC9E-2FA4AD67CEC8}"/>
    <dgm:cxn modelId="{4769DE07-31B2-438C-AEAE-6F3046F0D871}" srcId="{4CE4E02D-21AB-4144-B0CE-9EF66927DB33}" destId="{D8B33EFA-B92C-45BB-AF20-B45961B15358}" srcOrd="0" destOrd="0" parTransId="{2BBAFDCF-11A1-49BA-9E36-64395A0DF6A3}" sibTransId="{C55B4AD3-70C8-46D0-9986-2A4C982ABE83}"/>
    <dgm:cxn modelId="{28F56576-42F2-4385-A43E-D951116889D7}" type="presOf" srcId="{7AAF2CFD-2705-4A32-84B0-2D82D1463768}" destId="{3B040D13-AFC7-4B3A-A85B-0CB71FCEB089}" srcOrd="0" destOrd="0" presId="urn:microsoft.com/office/officeart/2005/8/layout/list1"/>
    <dgm:cxn modelId="{59682FF1-22FF-4371-8CA8-5F0747754631}" type="presOf" srcId="{9775A5F0-3261-4B57-B69A-EBAE7F452A32}" destId="{7BF3E773-6BBC-4EDA-BFA4-55FBA0AAAD1B}" srcOrd="1" destOrd="0" presId="urn:microsoft.com/office/officeart/2005/8/layout/list1"/>
    <dgm:cxn modelId="{3B1F4F66-4BD1-4DA0-93C0-7422E43501A0}" srcId="{75DA2403-7F0F-4A1E-A349-4FE74512155C}" destId="{9775A5F0-3261-4B57-B69A-EBAE7F452A32}" srcOrd="1" destOrd="0" parTransId="{76287130-2986-412A-BC1A-4508AB53ED6B}" sibTransId="{906720DE-91BF-4D7F-B445-48098F8038AC}"/>
    <dgm:cxn modelId="{10172D9D-0048-4677-95FF-0C8A3088B059}" type="presOf" srcId="{D3A5C7F0-85FC-4D02-94BE-AAD5E8C86A37}" destId="{2585650C-A626-4764-B1A0-0634AF5CE22F}" srcOrd="0" destOrd="2" presId="urn:microsoft.com/office/officeart/2005/8/layout/list1"/>
    <dgm:cxn modelId="{01B555D6-46B3-45DE-9614-E0562B64AC6A}" type="presOf" srcId="{D8B33EFA-B92C-45BB-AF20-B45961B15358}" destId="{2585650C-A626-4764-B1A0-0634AF5CE22F}" srcOrd="0" destOrd="0" presId="urn:microsoft.com/office/officeart/2005/8/layout/list1"/>
    <dgm:cxn modelId="{E147D8B8-6414-4D4A-9E2D-5AF4FB57F916}" srcId="{75DA2403-7F0F-4A1E-A349-4FE74512155C}" destId="{4CE4E02D-21AB-4144-B0CE-9EF66927DB33}" srcOrd="0" destOrd="0" parTransId="{0C767504-445F-4FCC-AD30-6CE9DF39A398}" sibTransId="{B2864D21-FC42-434A-B25C-ED1721CEB748}"/>
    <dgm:cxn modelId="{57773C1C-7193-445B-8EB4-98632D24DA51}" srcId="{9775A5F0-3261-4B57-B69A-EBAE7F452A32}" destId="{7AAF2CFD-2705-4A32-84B0-2D82D1463768}" srcOrd="0" destOrd="0" parTransId="{99B75675-137A-4B8C-9EEE-1B649089D3D6}" sibTransId="{7EC1CBC0-F113-4403-878D-1935276424F4}"/>
    <dgm:cxn modelId="{24E4A9DE-1806-44EA-A9CA-4F549C7272D9}" type="presOf" srcId="{75DA2403-7F0F-4A1E-A349-4FE74512155C}" destId="{D5182A0A-EA29-4882-B2D4-0E7CB799ACC6}" srcOrd="0" destOrd="0" presId="urn:microsoft.com/office/officeart/2005/8/layout/list1"/>
    <dgm:cxn modelId="{FD4CD49C-BAFA-4622-BBDC-4B29E610CBC7}" type="presParOf" srcId="{D5182A0A-EA29-4882-B2D4-0E7CB799ACC6}" destId="{C9D400C3-7242-4F8A-ADEF-9CA95BF25A27}" srcOrd="0" destOrd="0" presId="urn:microsoft.com/office/officeart/2005/8/layout/list1"/>
    <dgm:cxn modelId="{DC2C4E21-1505-4592-8C4F-35079B017305}" type="presParOf" srcId="{C9D400C3-7242-4F8A-ADEF-9CA95BF25A27}" destId="{3376E7D0-3969-4B78-8639-D6D189E671F8}" srcOrd="0" destOrd="0" presId="urn:microsoft.com/office/officeart/2005/8/layout/list1"/>
    <dgm:cxn modelId="{5397C4AB-AE2D-43CB-905F-BA205DD219DB}" type="presParOf" srcId="{C9D400C3-7242-4F8A-ADEF-9CA95BF25A27}" destId="{3ED105E3-F75F-4C8D-94F8-BD6FEE66C9B5}" srcOrd="1" destOrd="0" presId="urn:microsoft.com/office/officeart/2005/8/layout/list1"/>
    <dgm:cxn modelId="{7497FBE2-1292-445D-B429-2E8C17323DCB}" type="presParOf" srcId="{D5182A0A-EA29-4882-B2D4-0E7CB799ACC6}" destId="{512DAD3C-7E82-4CDF-817B-56C17535990F}" srcOrd="1" destOrd="0" presId="urn:microsoft.com/office/officeart/2005/8/layout/list1"/>
    <dgm:cxn modelId="{DBE7108C-7864-4E9B-A0CF-CB0133523538}" type="presParOf" srcId="{D5182A0A-EA29-4882-B2D4-0E7CB799ACC6}" destId="{2585650C-A626-4764-B1A0-0634AF5CE22F}" srcOrd="2" destOrd="0" presId="urn:microsoft.com/office/officeart/2005/8/layout/list1"/>
    <dgm:cxn modelId="{9E1077FF-8317-4D3C-8258-44B6FF299CDC}" type="presParOf" srcId="{D5182A0A-EA29-4882-B2D4-0E7CB799ACC6}" destId="{A6184281-788A-4988-9D9E-3D6F55D05CB2}" srcOrd="3" destOrd="0" presId="urn:microsoft.com/office/officeart/2005/8/layout/list1"/>
    <dgm:cxn modelId="{FA1733AE-F89A-45D3-9109-1D653BC0269E}" type="presParOf" srcId="{D5182A0A-EA29-4882-B2D4-0E7CB799ACC6}" destId="{C58FDE22-9583-4E47-A7C2-1820C5930974}" srcOrd="4" destOrd="0" presId="urn:microsoft.com/office/officeart/2005/8/layout/list1"/>
    <dgm:cxn modelId="{2F1E1D30-5295-441E-853E-84399136A911}" type="presParOf" srcId="{C58FDE22-9583-4E47-A7C2-1820C5930974}" destId="{94FF0D27-E547-40C7-BFD1-097E99A8352F}" srcOrd="0" destOrd="0" presId="urn:microsoft.com/office/officeart/2005/8/layout/list1"/>
    <dgm:cxn modelId="{C83C3FC5-C32D-465C-9DD8-7C6A2E9E6767}" type="presParOf" srcId="{C58FDE22-9583-4E47-A7C2-1820C5930974}" destId="{7BF3E773-6BBC-4EDA-BFA4-55FBA0AAAD1B}" srcOrd="1" destOrd="0" presId="urn:microsoft.com/office/officeart/2005/8/layout/list1"/>
    <dgm:cxn modelId="{ED0A598B-03F6-4400-BEC8-5E22E0503C9C}" type="presParOf" srcId="{D5182A0A-EA29-4882-B2D4-0E7CB799ACC6}" destId="{E2448EEA-6353-4AA5-8DAB-42821C4DA97B}" srcOrd="5" destOrd="0" presId="urn:microsoft.com/office/officeart/2005/8/layout/list1"/>
    <dgm:cxn modelId="{7E2618E5-D5DF-41B8-8D87-B52DD2CB2C9A}" type="presParOf" srcId="{D5182A0A-EA29-4882-B2D4-0E7CB799ACC6}" destId="{3B040D13-AFC7-4B3A-A85B-0CB71FCEB08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DA2403-7F0F-4A1E-A349-4FE74512155C}"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fr-FR"/>
        </a:p>
      </dgm:t>
    </dgm:pt>
    <dgm:pt modelId="{4CE4E02D-21AB-4144-B0CE-9EF66927DB33}">
      <dgm:prSet phldrT="[Text]"/>
      <dgm:spPr/>
      <dgm:t>
        <a:bodyPr/>
        <a:lstStyle/>
        <a:p>
          <a:r>
            <a:rPr lang="fr-FR" dirty="0" smtClean="0">
              <a:latin typeface="+mj-lt"/>
            </a:rPr>
            <a:t>Obligations</a:t>
          </a:r>
          <a:endParaRPr lang="fr-FR" dirty="0">
            <a:latin typeface="+mj-lt"/>
          </a:endParaRPr>
        </a:p>
      </dgm:t>
    </dgm:pt>
    <dgm:pt modelId="{0C767504-445F-4FCC-AD30-6CE9DF39A398}" type="parTrans" cxnId="{E147D8B8-6414-4D4A-9E2D-5AF4FB57F916}">
      <dgm:prSet/>
      <dgm:spPr/>
      <dgm:t>
        <a:bodyPr/>
        <a:lstStyle/>
        <a:p>
          <a:endParaRPr lang="fr-FR"/>
        </a:p>
      </dgm:t>
    </dgm:pt>
    <dgm:pt modelId="{B2864D21-FC42-434A-B25C-ED1721CEB748}" type="sibTrans" cxnId="{E147D8B8-6414-4D4A-9E2D-5AF4FB57F916}">
      <dgm:prSet/>
      <dgm:spPr/>
      <dgm:t>
        <a:bodyPr/>
        <a:lstStyle/>
        <a:p>
          <a:endParaRPr lang="fr-FR"/>
        </a:p>
      </dgm:t>
    </dgm:pt>
    <dgm:pt modelId="{D8B33EFA-B92C-45BB-AF20-B45961B15358}">
      <dgm:prSet phldrT="[Text]"/>
      <dgm:spPr/>
      <dgm:t>
        <a:bodyPr/>
        <a:lstStyle/>
        <a:p>
          <a:r>
            <a:rPr lang="fr-FR" smtClean="0">
              <a:latin typeface="+mj-lt"/>
            </a:rPr>
            <a:t>Pas d’obligation générale de </a:t>
          </a:r>
          <a:r>
            <a:rPr lang="fr-FR" i="0" smtClean="0">
              <a:latin typeface="+mj-lt"/>
            </a:rPr>
            <a:t>surveillance des contenus</a:t>
          </a:r>
          <a:endParaRPr lang="fr-FR" i="0" dirty="0" smtClean="0">
            <a:latin typeface="+mj-lt"/>
          </a:endParaRPr>
        </a:p>
      </dgm:t>
    </dgm:pt>
    <dgm:pt modelId="{2BBAFDCF-11A1-49BA-9E36-64395A0DF6A3}" type="parTrans" cxnId="{4769DE07-31B2-438C-AEAE-6F3046F0D871}">
      <dgm:prSet/>
      <dgm:spPr/>
      <dgm:t>
        <a:bodyPr/>
        <a:lstStyle/>
        <a:p>
          <a:endParaRPr lang="fr-FR"/>
        </a:p>
      </dgm:t>
    </dgm:pt>
    <dgm:pt modelId="{C55B4AD3-70C8-46D0-9986-2A4C982ABE83}" type="sibTrans" cxnId="{4769DE07-31B2-438C-AEAE-6F3046F0D871}">
      <dgm:prSet/>
      <dgm:spPr/>
      <dgm:t>
        <a:bodyPr/>
        <a:lstStyle/>
        <a:p>
          <a:endParaRPr lang="fr-FR"/>
        </a:p>
      </dgm:t>
    </dgm:pt>
    <dgm:pt modelId="{9775A5F0-3261-4B57-B69A-EBAE7F452A32}">
      <dgm:prSet phldrT="[Text]"/>
      <dgm:spPr/>
      <dgm:t>
        <a:bodyPr/>
        <a:lstStyle/>
        <a:p>
          <a:r>
            <a:rPr lang="fr-FR" dirty="0" smtClean="0">
              <a:latin typeface="+mj-lt"/>
            </a:rPr>
            <a:t>Responsabilité</a:t>
          </a:r>
          <a:endParaRPr lang="fr-FR" dirty="0">
            <a:latin typeface="+mj-lt"/>
          </a:endParaRPr>
        </a:p>
      </dgm:t>
    </dgm:pt>
    <dgm:pt modelId="{76287130-2986-412A-BC1A-4508AB53ED6B}" type="parTrans" cxnId="{3B1F4F66-4BD1-4DA0-93C0-7422E43501A0}">
      <dgm:prSet/>
      <dgm:spPr/>
      <dgm:t>
        <a:bodyPr/>
        <a:lstStyle/>
        <a:p>
          <a:endParaRPr lang="fr-FR"/>
        </a:p>
      </dgm:t>
    </dgm:pt>
    <dgm:pt modelId="{906720DE-91BF-4D7F-B445-48098F8038AC}" type="sibTrans" cxnId="{3B1F4F66-4BD1-4DA0-93C0-7422E43501A0}">
      <dgm:prSet/>
      <dgm:spPr/>
      <dgm:t>
        <a:bodyPr/>
        <a:lstStyle/>
        <a:p>
          <a:endParaRPr lang="fr-FR"/>
        </a:p>
      </dgm:t>
    </dgm:pt>
    <dgm:pt modelId="{7AAF2CFD-2705-4A32-84B0-2D82D1463768}">
      <dgm:prSet phldrT="[Text]"/>
      <dgm:spPr/>
      <dgm:t>
        <a:bodyPr/>
        <a:lstStyle/>
        <a:p>
          <a:r>
            <a:rPr lang="fr-FR" b="1" dirty="0" smtClean="0">
              <a:latin typeface="+mj-lt"/>
            </a:rPr>
            <a:t>Responsabilité limitée</a:t>
          </a:r>
          <a:endParaRPr lang="fr-FR" b="1" dirty="0">
            <a:latin typeface="+mj-lt"/>
          </a:endParaRPr>
        </a:p>
      </dgm:t>
    </dgm:pt>
    <dgm:pt modelId="{99B75675-137A-4B8C-9EEE-1B649089D3D6}" type="parTrans" cxnId="{57773C1C-7193-445B-8EB4-98632D24DA51}">
      <dgm:prSet/>
      <dgm:spPr/>
      <dgm:t>
        <a:bodyPr/>
        <a:lstStyle/>
        <a:p>
          <a:endParaRPr lang="fr-FR"/>
        </a:p>
      </dgm:t>
    </dgm:pt>
    <dgm:pt modelId="{7EC1CBC0-F113-4403-878D-1935276424F4}" type="sibTrans" cxnId="{57773C1C-7193-445B-8EB4-98632D24DA51}">
      <dgm:prSet/>
      <dgm:spPr/>
      <dgm:t>
        <a:bodyPr/>
        <a:lstStyle/>
        <a:p>
          <a:endParaRPr lang="fr-FR"/>
        </a:p>
      </dgm:t>
    </dgm:pt>
    <dgm:pt modelId="{99210A51-38B1-4231-901B-BBEDC241F3CC}">
      <dgm:prSet phldrT="[Text]"/>
      <dgm:spPr/>
      <dgm:t>
        <a:bodyPr/>
        <a:lstStyle/>
        <a:p>
          <a:r>
            <a:rPr lang="fr-FR" i="0" smtClean="0">
              <a:latin typeface="+mj-lt"/>
            </a:rPr>
            <a:t>Obligation de conserver les données d'identification des éditeurs et les données de trafic (1 an)</a:t>
          </a:r>
          <a:endParaRPr lang="fr-FR" i="0" dirty="0">
            <a:latin typeface="+mj-lt"/>
          </a:endParaRPr>
        </a:p>
      </dgm:t>
    </dgm:pt>
    <dgm:pt modelId="{E7862649-5EA4-4E73-8DFB-184CAE7A0DC0}" type="parTrans" cxnId="{4D9E6B61-FDBB-49F8-A8F7-C025F961A170}">
      <dgm:prSet/>
      <dgm:spPr/>
      <dgm:t>
        <a:bodyPr/>
        <a:lstStyle/>
        <a:p>
          <a:endParaRPr lang="fr-FR"/>
        </a:p>
      </dgm:t>
    </dgm:pt>
    <dgm:pt modelId="{3D1F78FB-1814-43CC-9CC7-AE3E50E749EB}" type="sibTrans" cxnId="{4D9E6B61-FDBB-49F8-A8F7-C025F961A170}">
      <dgm:prSet/>
      <dgm:spPr/>
      <dgm:t>
        <a:bodyPr/>
        <a:lstStyle/>
        <a:p>
          <a:endParaRPr lang="fr-FR"/>
        </a:p>
      </dgm:t>
    </dgm:pt>
    <dgm:pt modelId="{D3A5C7F0-85FC-4D02-94BE-AAD5E8C86A37}">
      <dgm:prSet phldrT="[Text]"/>
      <dgm:spPr/>
      <dgm:t>
        <a:bodyPr/>
        <a:lstStyle/>
        <a:p>
          <a:r>
            <a:rPr lang="fr-FR" i="0" smtClean="0">
              <a:latin typeface="+mj-lt"/>
            </a:rPr>
            <a:t>Obligation de participer à la lutte contre la propagation de l’apologie des crimes contre l’humanité, l’incitation à la haine raciale et la lutte contre la pornographie enfantine.</a:t>
          </a:r>
          <a:endParaRPr lang="fr-FR" i="0" dirty="0" smtClean="0">
            <a:latin typeface="+mj-lt"/>
          </a:endParaRPr>
        </a:p>
      </dgm:t>
    </dgm:pt>
    <dgm:pt modelId="{5BBC6A76-AAA2-4ACF-921B-0CC8A383A4CE}" type="parTrans" cxnId="{A19C0152-7F29-40B6-8D77-FB93FE2605CA}">
      <dgm:prSet/>
      <dgm:spPr/>
      <dgm:t>
        <a:bodyPr/>
        <a:lstStyle/>
        <a:p>
          <a:endParaRPr lang="fr-FR"/>
        </a:p>
      </dgm:t>
    </dgm:pt>
    <dgm:pt modelId="{8ADE2EAF-CA64-4B0B-AC9E-2FA4AD67CEC8}" type="sibTrans" cxnId="{A19C0152-7F29-40B6-8D77-FB93FE2605CA}">
      <dgm:prSet/>
      <dgm:spPr/>
      <dgm:t>
        <a:bodyPr/>
        <a:lstStyle/>
        <a:p>
          <a:endParaRPr lang="fr-FR"/>
        </a:p>
      </dgm:t>
    </dgm:pt>
    <dgm:pt modelId="{D5182A0A-EA29-4882-B2D4-0E7CB799ACC6}" type="pres">
      <dgm:prSet presAssocID="{75DA2403-7F0F-4A1E-A349-4FE74512155C}" presName="linear" presStyleCnt="0">
        <dgm:presLayoutVars>
          <dgm:dir/>
          <dgm:animLvl val="lvl"/>
          <dgm:resizeHandles val="exact"/>
        </dgm:presLayoutVars>
      </dgm:prSet>
      <dgm:spPr/>
      <dgm:t>
        <a:bodyPr/>
        <a:lstStyle/>
        <a:p>
          <a:endParaRPr lang="fr-FR"/>
        </a:p>
      </dgm:t>
    </dgm:pt>
    <dgm:pt modelId="{C9D400C3-7242-4F8A-ADEF-9CA95BF25A27}" type="pres">
      <dgm:prSet presAssocID="{4CE4E02D-21AB-4144-B0CE-9EF66927DB33}" presName="parentLin" presStyleCnt="0"/>
      <dgm:spPr/>
      <dgm:t>
        <a:bodyPr/>
        <a:lstStyle/>
        <a:p>
          <a:endParaRPr lang="fr-FR"/>
        </a:p>
      </dgm:t>
    </dgm:pt>
    <dgm:pt modelId="{3376E7D0-3969-4B78-8639-D6D189E671F8}" type="pres">
      <dgm:prSet presAssocID="{4CE4E02D-21AB-4144-B0CE-9EF66927DB33}" presName="parentLeftMargin" presStyleLbl="node1" presStyleIdx="0" presStyleCnt="2"/>
      <dgm:spPr/>
      <dgm:t>
        <a:bodyPr/>
        <a:lstStyle/>
        <a:p>
          <a:endParaRPr lang="fr-FR"/>
        </a:p>
      </dgm:t>
    </dgm:pt>
    <dgm:pt modelId="{3ED105E3-F75F-4C8D-94F8-BD6FEE66C9B5}" type="pres">
      <dgm:prSet presAssocID="{4CE4E02D-21AB-4144-B0CE-9EF66927DB33}" presName="parentText" presStyleLbl="node1" presStyleIdx="0" presStyleCnt="2">
        <dgm:presLayoutVars>
          <dgm:chMax val="0"/>
          <dgm:bulletEnabled val="1"/>
        </dgm:presLayoutVars>
      </dgm:prSet>
      <dgm:spPr/>
      <dgm:t>
        <a:bodyPr/>
        <a:lstStyle/>
        <a:p>
          <a:endParaRPr lang="fr-FR"/>
        </a:p>
      </dgm:t>
    </dgm:pt>
    <dgm:pt modelId="{512DAD3C-7E82-4CDF-817B-56C17535990F}" type="pres">
      <dgm:prSet presAssocID="{4CE4E02D-21AB-4144-B0CE-9EF66927DB33}" presName="negativeSpace" presStyleCnt="0"/>
      <dgm:spPr/>
      <dgm:t>
        <a:bodyPr/>
        <a:lstStyle/>
        <a:p>
          <a:endParaRPr lang="fr-FR"/>
        </a:p>
      </dgm:t>
    </dgm:pt>
    <dgm:pt modelId="{2585650C-A626-4764-B1A0-0634AF5CE22F}" type="pres">
      <dgm:prSet presAssocID="{4CE4E02D-21AB-4144-B0CE-9EF66927DB33}" presName="childText" presStyleLbl="conFgAcc1" presStyleIdx="0" presStyleCnt="2" custLinFactNeighborY="2948">
        <dgm:presLayoutVars>
          <dgm:bulletEnabled val="1"/>
        </dgm:presLayoutVars>
      </dgm:prSet>
      <dgm:spPr/>
      <dgm:t>
        <a:bodyPr/>
        <a:lstStyle/>
        <a:p>
          <a:endParaRPr lang="fr-FR"/>
        </a:p>
      </dgm:t>
    </dgm:pt>
    <dgm:pt modelId="{A6184281-788A-4988-9D9E-3D6F55D05CB2}" type="pres">
      <dgm:prSet presAssocID="{B2864D21-FC42-434A-B25C-ED1721CEB748}" presName="spaceBetweenRectangles" presStyleCnt="0"/>
      <dgm:spPr/>
      <dgm:t>
        <a:bodyPr/>
        <a:lstStyle/>
        <a:p>
          <a:endParaRPr lang="fr-FR"/>
        </a:p>
      </dgm:t>
    </dgm:pt>
    <dgm:pt modelId="{C58FDE22-9583-4E47-A7C2-1820C5930974}" type="pres">
      <dgm:prSet presAssocID="{9775A5F0-3261-4B57-B69A-EBAE7F452A32}" presName="parentLin" presStyleCnt="0"/>
      <dgm:spPr/>
      <dgm:t>
        <a:bodyPr/>
        <a:lstStyle/>
        <a:p>
          <a:endParaRPr lang="fr-FR"/>
        </a:p>
      </dgm:t>
    </dgm:pt>
    <dgm:pt modelId="{94FF0D27-E547-40C7-BFD1-097E99A8352F}" type="pres">
      <dgm:prSet presAssocID="{9775A5F0-3261-4B57-B69A-EBAE7F452A32}" presName="parentLeftMargin" presStyleLbl="node1" presStyleIdx="0" presStyleCnt="2"/>
      <dgm:spPr/>
      <dgm:t>
        <a:bodyPr/>
        <a:lstStyle/>
        <a:p>
          <a:endParaRPr lang="fr-FR"/>
        </a:p>
      </dgm:t>
    </dgm:pt>
    <dgm:pt modelId="{7BF3E773-6BBC-4EDA-BFA4-55FBA0AAAD1B}" type="pres">
      <dgm:prSet presAssocID="{9775A5F0-3261-4B57-B69A-EBAE7F452A32}" presName="parentText" presStyleLbl="node1" presStyleIdx="1" presStyleCnt="2">
        <dgm:presLayoutVars>
          <dgm:chMax val="0"/>
          <dgm:bulletEnabled val="1"/>
        </dgm:presLayoutVars>
      </dgm:prSet>
      <dgm:spPr/>
      <dgm:t>
        <a:bodyPr/>
        <a:lstStyle/>
        <a:p>
          <a:endParaRPr lang="fr-FR"/>
        </a:p>
      </dgm:t>
    </dgm:pt>
    <dgm:pt modelId="{E2448EEA-6353-4AA5-8DAB-42821C4DA97B}" type="pres">
      <dgm:prSet presAssocID="{9775A5F0-3261-4B57-B69A-EBAE7F452A32}" presName="negativeSpace" presStyleCnt="0"/>
      <dgm:spPr/>
      <dgm:t>
        <a:bodyPr/>
        <a:lstStyle/>
        <a:p>
          <a:endParaRPr lang="fr-FR"/>
        </a:p>
      </dgm:t>
    </dgm:pt>
    <dgm:pt modelId="{3B040D13-AFC7-4B3A-A85B-0CB71FCEB089}" type="pres">
      <dgm:prSet presAssocID="{9775A5F0-3261-4B57-B69A-EBAE7F452A32}" presName="childText" presStyleLbl="conFgAcc1" presStyleIdx="1" presStyleCnt="2">
        <dgm:presLayoutVars>
          <dgm:bulletEnabled val="1"/>
        </dgm:presLayoutVars>
      </dgm:prSet>
      <dgm:spPr/>
      <dgm:t>
        <a:bodyPr/>
        <a:lstStyle/>
        <a:p>
          <a:endParaRPr lang="fr-FR"/>
        </a:p>
      </dgm:t>
    </dgm:pt>
  </dgm:ptLst>
  <dgm:cxnLst>
    <dgm:cxn modelId="{EC6F778B-8C45-4B28-8224-547E84039F77}" type="presOf" srcId="{D3A5C7F0-85FC-4D02-94BE-AAD5E8C86A37}" destId="{2585650C-A626-4764-B1A0-0634AF5CE22F}" srcOrd="0" destOrd="2" presId="urn:microsoft.com/office/officeart/2005/8/layout/list1"/>
    <dgm:cxn modelId="{66844F16-8D0A-42A6-90F7-B42D16E09B6A}" type="presOf" srcId="{99210A51-38B1-4231-901B-BBEDC241F3CC}" destId="{2585650C-A626-4764-B1A0-0634AF5CE22F}" srcOrd="0" destOrd="1" presId="urn:microsoft.com/office/officeart/2005/8/layout/list1"/>
    <dgm:cxn modelId="{4769DE07-31B2-438C-AEAE-6F3046F0D871}" srcId="{4CE4E02D-21AB-4144-B0CE-9EF66927DB33}" destId="{D8B33EFA-B92C-45BB-AF20-B45961B15358}" srcOrd="0" destOrd="0" parTransId="{2BBAFDCF-11A1-49BA-9E36-64395A0DF6A3}" sibTransId="{C55B4AD3-70C8-46D0-9986-2A4C982ABE83}"/>
    <dgm:cxn modelId="{A19C0152-7F29-40B6-8D77-FB93FE2605CA}" srcId="{4CE4E02D-21AB-4144-B0CE-9EF66927DB33}" destId="{D3A5C7F0-85FC-4D02-94BE-AAD5E8C86A37}" srcOrd="2" destOrd="0" parTransId="{5BBC6A76-AAA2-4ACF-921B-0CC8A383A4CE}" sibTransId="{8ADE2EAF-CA64-4B0B-AC9E-2FA4AD67CEC8}"/>
    <dgm:cxn modelId="{61F3A26A-3509-4836-A77D-CE2D5C7B38C1}" type="presOf" srcId="{4CE4E02D-21AB-4144-B0CE-9EF66927DB33}" destId="{3376E7D0-3969-4B78-8639-D6D189E671F8}" srcOrd="0" destOrd="0" presId="urn:microsoft.com/office/officeart/2005/8/layout/list1"/>
    <dgm:cxn modelId="{3B1F4F66-4BD1-4DA0-93C0-7422E43501A0}" srcId="{75DA2403-7F0F-4A1E-A349-4FE74512155C}" destId="{9775A5F0-3261-4B57-B69A-EBAE7F452A32}" srcOrd="1" destOrd="0" parTransId="{76287130-2986-412A-BC1A-4508AB53ED6B}" sibTransId="{906720DE-91BF-4D7F-B445-48098F8038AC}"/>
    <dgm:cxn modelId="{4CBCAD3A-BC29-4413-8603-D7D8F9C9EA5D}" type="presOf" srcId="{9775A5F0-3261-4B57-B69A-EBAE7F452A32}" destId="{7BF3E773-6BBC-4EDA-BFA4-55FBA0AAAD1B}" srcOrd="1" destOrd="0" presId="urn:microsoft.com/office/officeart/2005/8/layout/list1"/>
    <dgm:cxn modelId="{4D9E6B61-FDBB-49F8-A8F7-C025F961A170}" srcId="{4CE4E02D-21AB-4144-B0CE-9EF66927DB33}" destId="{99210A51-38B1-4231-901B-BBEDC241F3CC}" srcOrd="1" destOrd="0" parTransId="{E7862649-5EA4-4E73-8DFB-184CAE7A0DC0}" sibTransId="{3D1F78FB-1814-43CC-9CC7-AE3E50E749EB}"/>
    <dgm:cxn modelId="{28B65B68-EE50-4FBE-B734-2F17C96A0885}" type="presOf" srcId="{4CE4E02D-21AB-4144-B0CE-9EF66927DB33}" destId="{3ED105E3-F75F-4C8D-94F8-BD6FEE66C9B5}" srcOrd="1" destOrd="0" presId="urn:microsoft.com/office/officeart/2005/8/layout/list1"/>
    <dgm:cxn modelId="{A4A4D174-290D-4C96-9100-A1F39B26892D}" type="presOf" srcId="{D8B33EFA-B92C-45BB-AF20-B45961B15358}" destId="{2585650C-A626-4764-B1A0-0634AF5CE22F}" srcOrd="0" destOrd="0" presId="urn:microsoft.com/office/officeart/2005/8/layout/list1"/>
    <dgm:cxn modelId="{57773C1C-7193-445B-8EB4-98632D24DA51}" srcId="{9775A5F0-3261-4B57-B69A-EBAE7F452A32}" destId="{7AAF2CFD-2705-4A32-84B0-2D82D1463768}" srcOrd="0" destOrd="0" parTransId="{99B75675-137A-4B8C-9EEE-1B649089D3D6}" sibTransId="{7EC1CBC0-F113-4403-878D-1935276424F4}"/>
    <dgm:cxn modelId="{16FC9D1F-B850-46E3-A2EB-EB27C76FC1CB}" type="presOf" srcId="{75DA2403-7F0F-4A1E-A349-4FE74512155C}" destId="{D5182A0A-EA29-4882-B2D4-0E7CB799ACC6}" srcOrd="0" destOrd="0" presId="urn:microsoft.com/office/officeart/2005/8/layout/list1"/>
    <dgm:cxn modelId="{BDD6DD64-EE0A-48AB-9E7A-2C0BADEA7810}" type="presOf" srcId="{7AAF2CFD-2705-4A32-84B0-2D82D1463768}" destId="{3B040D13-AFC7-4B3A-A85B-0CB71FCEB089}" srcOrd="0" destOrd="0" presId="urn:microsoft.com/office/officeart/2005/8/layout/list1"/>
    <dgm:cxn modelId="{5BDAA9E6-0F21-41CC-B43A-B79F065D71B7}" type="presOf" srcId="{9775A5F0-3261-4B57-B69A-EBAE7F452A32}" destId="{94FF0D27-E547-40C7-BFD1-097E99A8352F}" srcOrd="0" destOrd="0" presId="urn:microsoft.com/office/officeart/2005/8/layout/list1"/>
    <dgm:cxn modelId="{E147D8B8-6414-4D4A-9E2D-5AF4FB57F916}" srcId="{75DA2403-7F0F-4A1E-A349-4FE74512155C}" destId="{4CE4E02D-21AB-4144-B0CE-9EF66927DB33}" srcOrd="0" destOrd="0" parTransId="{0C767504-445F-4FCC-AD30-6CE9DF39A398}" sibTransId="{B2864D21-FC42-434A-B25C-ED1721CEB748}"/>
    <dgm:cxn modelId="{5307556F-C770-4629-A106-96EE133BE08E}" type="presParOf" srcId="{D5182A0A-EA29-4882-B2D4-0E7CB799ACC6}" destId="{C9D400C3-7242-4F8A-ADEF-9CA95BF25A27}" srcOrd="0" destOrd="0" presId="urn:microsoft.com/office/officeart/2005/8/layout/list1"/>
    <dgm:cxn modelId="{F4EF160D-E7F3-43FD-81DE-5353F41A72B1}" type="presParOf" srcId="{C9D400C3-7242-4F8A-ADEF-9CA95BF25A27}" destId="{3376E7D0-3969-4B78-8639-D6D189E671F8}" srcOrd="0" destOrd="0" presId="urn:microsoft.com/office/officeart/2005/8/layout/list1"/>
    <dgm:cxn modelId="{4988175F-2DEA-4AD6-A6E0-EE8A960A5437}" type="presParOf" srcId="{C9D400C3-7242-4F8A-ADEF-9CA95BF25A27}" destId="{3ED105E3-F75F-4C8D-94F8-BD6FEE66C9B5}" srcOrd="1" destOrd="0" presId="urn:microsoft.com/office/officeart/2005/8/layout/list1"/>
    <dgm:cxn modelId="{51367EDD-83A1-4BC8-897E-AC3BDBA18FDE}" type="presParOf" srcId="{D5182A0A-EA29-4882-B2D4-0E7CB799ACC6}" destId="{512DAD3C-7E82-4CDF-817B-56C17535990F}" srcOrd="1" destOrd="0" presId="urn:microsoft.com/office/officeart/2005/8/layout/list1"/>
    <dgm:cxn modelId="{28DFE40A-1F07-4A27-82FA-C58907176E80}" type="presParOf" srcId="{D5182A0A-EA29-4882-B2D4-0E7CB799ACC6}" destId="{2585650C-A626-4764-B1A0-0634AF5CE22F}" srcOrd="2" destOrd="0" presId="urn:microsoft.com/office/officeart/2005/8/layout/list1"/>
    <dgm:cxn modelId="{CD5411E2-4D7B-4690-B14A-E734C9364088}" type="presParOf" srcId="{D5182A0A-EA29-4882-B2D4-0E7CB799ACC6}" destId="{A6184281-788A-4988-9D9E-3D6F55D05CB2}" srcOrd="3" destOrd="0" presId="urn:microsoft.com/office/officeart/2005/8/layout/list1"/>
    <dgm:cxn modelId="{F15E321E-C006-484E-B12C-9DB549CA9A4E}" type="presParOf" srcId="{D5182A0A-EA29-4882-B2D4-0E7CB799ACC6}" destId="{C58FDE22-9583-4E47-A7C2-1820C5930974}" srcOrd="4" destOrd="0" presId="urn:microsoft.com/office/officeart/2005/8/layout/list1"/>
    <dgm:cxn modelId="{7E3911D3-D6BB-4CB0-B11C-95550A226E6D}" type="presParOf" srcId="{C58FDE22-9583-4E47-A7C2-1820C5930974}" destId="{94FF0D27-E547-40C7-BFD1-097E99A8352F}" srcOrd="0" destOrd="0" presId="urn:microsoft.com/office/officeart/2005/8/layout/list1"/>
    <dgm:cxn modelId="{A5997EE8-D911-4628-AA33-F44F8EE6A774}" type="presParOf" srcId="{C58FDE22-9583-4E47-A7C2-1820C5930974}" destId="{7BF3E773-6BBC-4EDA-BFA4-55FBA0AAAD1B}" srcOrd="1" destOrd="0" presId="urn:microsoft.com/office/officeart/2005/8/layout/list1"/>
    <dgm:cxn modelId="{0C5DC5DA-6D05-4970-BD03-38D4B27DDF77}" type="presParOf" srcId="{D5182A0A-EA29-4882-B2D4-0E7CB799ACC6}" destId="{E2448EEA-6353-4AA5-8DAB-42821C4DA97B}" srcOrd="5" destOrd="0" presId="urn:microsoft.com/office/officeart/2005/8/layout/list1"/>
    <dgm:cxn modelId="{BA3EA9F0-9A93-49D1-8630-627D09443D5C}" type="presParOf" srcId="{D5182A0A-EA29-4882-B2D4-0E7CB799ACC6}" destId="{3B040D13-AFC7-4B3A-A85B-0CB71FCEB08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A37D21-D17B-4D8A-AF86-7383BFAF4B41}" type="doc">
      <dgm:prSet loTypeId="urn:microsoft.com/office/officeart/2005/8/layout/radial1" loCatId="relationship" qsTypeId="urn:microsoft.com/office/officeart/2005/8/quickstyle/simple5" qsCatId="simple" csTypeId="urn:microsoft.com/office/officeart/2005/8/colors/accent1_2" csCatId="accent1" phldr="1"/>
      <dgm:spPr/>
      <dgm:t>
        <a:bodyPr/>
        <a:lstStyle/>
        <a:p>
          <a:endParaRPr lang="fr-FR"/>
        </a:p>
      </dgm:t>
    </dgm:pt>
    <dgm:pt modelId="{41F0C5A3-CE8E-4FF6-82D5-638181FF9A30}">
      <dgm:prSet phldrT="[Text]" custT="1"/>
      <dgm:spPr/>
      <dgm:t>
        <a:bodyPr/>
        <a:lstStyle/>
        <a:p>
          <a:r>
            <a:rPr lang="fr-FR" sz="1200" b="1" dirty="0" smtClean="0"/>
            <a:t>Procédures spéciales</a:t>
          </a:r>
          <a:endParaRPr lang="fr-FR" sz="1200" b="1" dirty="0"/>
        </a:p>
      </dgm:t>
    </dgm:pt>
    <dgm:pt modelId="{587C6419-D710-4EEF-957F-2C3FA8E64056}" type="parTrans" cxnId="{5A66D661-1EAC-47C4-BD1F-262D1E259A51}">
      <dgm:prSet/>
      <dgm:spPr/>
      <dgm:t>
        <a:bodyPr/>
        <a:lstStyle/>
        <a:p>
          <a:endParaRPr lang="fr-FR"/>
        </a:p>
      </dgm:t>
    </dgm:pt>
    <dgm:pt modelId="{01020EEA-78C4-40C9-B28F-5B45DD9D4046}" type="sibTrans" cxnId="{5A66D661-1EAC-47C4-BD1F-262D1E259A51}">
      <dgm:prSet/>
      <dgm:spPr/>
      <dgm:t>
        <a:bodyPr/>
        <a:lstStyle/>
        <a:p>
          <a:endParaRPr lang="fr-FR"/>
        </a:p>
      </dgm:t>
    </dgm:pt>
    <dgm:pt modelId="{2ADF5244-57CE-47E1-B3EE-8CD71FA07CB7}">
      <dgm:prSet phldrT="[Text]" custT="1"/>
      <dgm:spPr/>
      <dgm:t>
        <a:bodyPr/>
        <a:lstStyle/>
        <a:p>
          <a:r>
            <a:rPr lang="fr-FR" sz="1200" b="1" dirty="0" smtClean="0"/>
            <a:t>Notification</a:t>
          </a:r>
          <a:endParaRPr lang="fr-FR" sz="1200" b="1" dirty="0"/>
        </a:p>
      </dgm:t>
    </dgm:pt>
    <dgm:pt modelId="{10B7108F-2C60-42C9-B5A6-3CEB75E48BE4}" type="parTrans" cxnId="{57CA71B9-315F-495B-86E2-9160E21FE92C}">
      <dgm:prSet/>
      <dgm:spPr/>
      <dgm:t>
        <a:bodyPr/>
        <a:lstStyle/>
        <a:p>
          <a:endParaRPr lang="fr-FR"/>
        </a:p>
      </dgm:t>
    </dgm:pt>
    <dgm:pt modelId="{E2CC5DFA-6F51-41AD-B17B-631A59A4BFF0}" type="sibTrans" cxnId="{57CA71B9-315F-495B-86E2-9160E21FE92C}">
      <dgm:prSet/>
      <dgm:spPr/>
      <dgm:t>
        <a:bodyPr/>
        <a:lstStyle/>
        <a:p>
          <a:endParaRPr lang="fr-FR"/>
        </a:p>
      </dgm:t>
    </dgm:pt>
    <dgm:pt modelId="{BE285071-E462-45AC-A733-0F6DEA4C05C6}">
      <dgm:prSet phldrT="[Text]" custT="1"/>
      <dgm:spPr/>
      <dgm:t>
        <a:bodyPr/>
        <a:lstStyle/>
        <a:p>
          <a:r>
            <a:rPr lang="fr-FR" sz="1200" b="1" dirty="0" smtClean="0"/>
            <a:t>Référés et requêtes internet</a:t>
          </a:r>
          <a:endParaRPr lang="fr-FR" sz="1200" b="1" dirty="0"/>
        </a:p>
      </dgm:t>
    </dgm:pt>
    <dgm:pt modelId="{F6CCCE10-2F6F-443E-915B-053E8881D5A2}" type="parTrans" cxnId="{A3B108A9-A502-48AF-8A7A-4B38F3C3D2B1}">
      <dgm:prSet/>
      <dgm:spPr/>
      <dgm:t>
        <a:bodyPr/>
        <a:lstStyle/>
        <a:p>
          <a:endParaRPr lang="fr-FR"/>
        </a:p>
      </dgm:t>
    </dgm:pt>
    <dgm:pt modelId="{267F9FEA-C68B-430C-A254-0E6FDE37A575}" type="sibTrans" cxnId="{A3B108A9-A502-48AF-8A7A-4B38F3C3D2B1}">
      <dgm:prSet/>
      <dgm:spPr/>
      <dgm:t>
        <a:bodyPr/>
        <a:lstStyle/>
        <a:p>
          <a:endParaRPr lang="fr-FR"/>
        </a:p>
      </dgm:t>
    </dgm:pt>
    <dgm:pt modelId="{2B5DEDA5-6BF4-4395-9820-01BE83D0339A}">
      <dgm:prSet phldrT="[Text]" custT="1"/>
      <dgm:spPr/>
      <dgm:t>
        <a:bodyPr/>
        <a:lstStyle/>
        <a:p>
          <a:r>
            <a:rPr lang="fr-FR" sz="1200" b="1" dirty="0" smtClean="0"/>
            <a:t>Procédures d’identification</a:t>
          </a:r>
          <a:endParaRPr lang="fr-FR" sz="1200" b="1" dirty="0"/>
        </a:p>
      </dgm:t>
    </dgm:pt>
    <dgm:pt modelId="{2C77090C-181F-4DF6-A80D-452BC452AA63}" type="parTrans" cxnId="{F0ACFAB3-0311-40DE-9E0F-DD680A319FD2}">
      <dgm:prSet/>
      <dgm:spPr/>
      <dgm:t>
        <a:bodyPr/>
        <a:lstStyle/>
        <a:p>
          <a:endParaRPr lang="fr-FR"/>
        </a:p>
      </dgm:t>
    </dgm:pt>
    <dgm:pt modelId="{3B59B9C9-6BBA-4F59-8C61-A7926B8E5683}" type="sibTrans" cxnId="{F0ACFAB3-0311-40DE-9E0F-DD680A319FD2}">
      <dgm:prSet/>
      <dgm:spPr/>
      <dgm:t>
        <a:bodyPr/>
        <a:lstStyle/>
        <a:p>
          <a:endParaRPr lang="fr-FR"/>
        </a:p>
      </dgm:t>
    </dgm:pt>
    <dgm:pt modelId="{C9E42577-FEFD-4274-8AF5-23E7D4FD74ED}">
      <dgm:prSet phldrT="[Text]" custT="1"/>
      <dgm:spPr/>
      <dgm:t>
        <a:bodyPr/>
        <a:lstStyle/>
        <a:p>
          <a:r>
            <a:rPr lang="fr-FR" sz="1200" b="1" dirty="0" smtClean="0"/>
            <a:t>Droit de réponse</a:t>
          </a:r>
          <a:endParaRPr lang="fr-FR" sz="1200" b="1" dirty="0"/>
        </a:p>
      </dgm:t>
    </dgm:pt>
    <dgm:pt modelId="{EEDE09D5-087C-4D77-A7A1-832398F842B1}" type="parTrans" cxnId="{CF5A5C5D-0660-4913-8F22-3EA88F6B1C2D}">
      <dgm:prSet/>
      <dgm:spPr/>
      <dgm:t>
        <a:bodyPr/>
        <a:lstStyle/>
        <a:p>
          <a:endParaRPr lang="fr-FR"/>
        </a:p>
      </dgm:t>
    </dgm:pt>
    <dgm:pt modelId="{466145EC-F3E9-4A43-A46D-7EEA74300FC4}" type="sibTrans" cxnId="{CF5A5C5D-0660-4913-8F22-3EA88F6B1C2D}">
      <dgm:prSet/>
      <dgm:spPr/>
      <dgm:t>
        <a:bodyPr/>
        <a:lstStyle/>
        <a:p>
          <a:endParaRPr lang="fr-FR"/>
        </a:p>
      </dgm:t>
    </dgm:pt>
    <dgm:pt modelId="{0A3CF6E1-477A-440E-A987-9159FFFBD946}" type="pres">
      <dgm:prSet presAssocID="{07A37D21-D17B-4D8A-AF86-7383BFAF4B41}" presName="cycle" presStyleCnt="0">
        <dgm:presLayoutVars>
          <dgm:chMax val="1"/>
          <dgm:dir/>
          <dgm:animLvl val="ctr"/>
          <dgm:resizeHandles val="exact"/>
        </dgm:presLayoutVars>
      </dgm:prSet>
      <dgm:spPr/>
      <dgm:t>
        <a:bodyPr/>
        <a:lstStyle/>
        <a:p>
          <a:endParaRPr lang="fr-FR"/>
        </a:p>
      </dgm:t>
    </dgm:pt>
    <dgm:pt modelId="{3DA1B9A2-4A7C-4027-970C-035D1201BC3A}" type="pres">
      <dgm:prSet presAssocID="{41F0C5A3-CE8E-4FF6-82D5-638181FF9A30}" presName="centerShape" presStyleLbl="node0" presStyleIdx="0" presStyleCnt="1" custScaleX="120342" custScaleY="110237"/>
      <dgm:spPr/>
      <dgm:t>
        <a:bodyPr/>
        <a:lstStyle/>
        <a:p>
          <a:endParaRPr lang="fr-FR"/>
        </a:p>
      </dgm:t>
    </dgm:pt>
    <dgm:pt modelId="{CB0C9F8D-4E46-4285-A50F-B207B194789E}" type="pres">
      <dgm:prSet presAssocID="{10B7108F-2C60-42C9-B5A6-3CEB75E48BE4}" presName="Name9" presStyleLbl="parChTrans1D2" presStyleIdx="0" presStyleCnt="4"/>
      <dgm:spPr/>
      <dgm:t>
        <a:bodyPr/>
        <a:lstStyle/>
        <a:p>
          <a:endParaRPr lang="fr-FR"/>
        </a:p>
      </dgm:t>
    </dgm:pt>
    <dgm:pt modelId="{30EF32D9-C79C-4FCC-B857-1DAC454A744B}" type="pres">
      <dgm:prSet presAssocID="{10B7108F-2C60-42C9-B5A6-3CEB75E48BE4}" presName="connTx" presStyleLbl="parChTrans1D2" presStyleIdx="0" presStyleCnt="4"/>
      <dgm:spPr/>
      <dgm:t>
        <a:bodyPr/>
        <a:lstStyle/>
        <a:p>
          <a:endParaRPr lang="fr-FR"/>
        </a:p>
      </dgm:t>
    </dgm:pt>
    <dgm:pt modelId="{2777A807-CD40-4B9D-A9D1-650D2BB8C104}" type="pres">
      <dgm:prSet presAssocID="{2ADF5244-57CE-47E1-B3EE-8CD71FA07CB7}" presName="node" presStyleLbl="node1" presStyleIdx="0" presStyleCnt="4" custScaleX="120342" custScaleY="110237">
        <dgm:presLayoutVars>
          <dgm:bulletEnabled val="1"/>
        </dgm:presLayoutVars>
      </dgm:prSet>
      <dgm:spPr/>
      <dgm:t>
        <a:bodyPr/>
        <a:lstStyle/>
        <a:p>
          <a:endParaRPr lang="fr-FR"/>
        </a:p>
      </dgm:t>
    </dgm:pt>
    <dgm:pt modelId="{9A1E0D5B-5259-4304-94ED-1FEA0EBA6409}" type="pres">
      <dgm:prSet presAssocID="{F6CCCE10-2F6F-443E-915B-053E8881D5A2}" presName="Name9" presStyleLbl="parChTrans1D2" presStyleIdx="1" presStyleCnt="4"/>
      <dgm:spPr/>
      <dgm:t>
        <a:bodyPr/>
        <a:lstStyle/>
        <a:p>
          <a:endParaRPr lang="fr-FR"/>
        </a:p>
      </dgm:t>
    </dgm:pt>
    <dgm:pt modelId="{7DADCB46-E899-4E6F-92C6-75FD0174B376}" type="pres">
      <dgm:prSet presAssocID="{F6CCCE10-2F6F-443E-915B-053E8881D5A2}" presName="connTx" presStyleLbl="parChTrans1D2" presStyleIdx="1" presStyleCnt="4"/>
      <dgm:spPr/>
      <dgm:t>
        <a:bodyPr/>
        <a:lstStyle/>
        <a:p>
          <a:endParaRPr lang="fr-FR"/>
        </a:p>
      </dgm:t>
    </dgm:pt>
    <dgm:pt modelId="{A1FC40A7-B808-496A-B6C3-19A7B4D8EB6C}" type="pres">
      <dgm:prSet presAssocID="{BE285071-E462-45AC-A733-0F6DEA4C05C6}" presName="node" presStyleLbl="node1" presStyleIdx="1" presStyleCnt="4" custScaleX="120342" custScaleY="110237">
        <dgm:presLayoutVars>
          <dgm:bulletEnabled val="1"/>
        </dgm:presLayoutVars>
      </dgm:prSet>
      <dgm:spPr/>
      <dgm:t>
        <a:bodyPr/>
        <a:lstStyle/>
        <a:p>
          <a:endParaRPr lang="fr-FR"/>
        </a:p>
      </dgm:t>
    </dgm:pt>
    <dgm:pt modelId="{C41567B8-4CCC-4728-A622-A04C031E136B}" type="pres">
      <dgm:prSet presAssocID="{2C77090C-181F-4DF6-A80D-452BC452AA63}" presName="Name9" presStyleLbl="parChTrans1D2" presStyleIdx="2" presStyleCnt="4"/>
      <dgm:spPr/>
      <dgm:t>
        <a:bodyPr/>
        <a:lstStyle/>
        <a:p>
          <a:endParaRPr lang="fr-FR"/>
        </a:p>
      </dgm:t>
    </dgm:pt>
    <dgm:pt modelId="{13FA237B-356E-4E26-A8EE-CFCF91B287E4}" type="pres">
      <dgm:prSet presAssocID="{2C77090C-181F-4DF6-A80D-452BC452AA63}" presName="connTx" presStyleLbl="parChTrans1D2" presStyleIdx="2" presStyleCnt="4"/>
      <dgm:spPr/>
      <dgm:t>
        <a:bodyPr/>
        <a:lstStyle/>
        <a:p>
          <a:endParaRPr lang="fr-FR"/>
        </a:p>
      </dgm:t>
    </dgm:pt>
    <dgm:pt modelId="{4A9FA88B-FB40-44D3-9359-1CFECB2B9235}" type="pres">
      <dgm:prSet presAssocID="{2B5DEDA5-6BF4-4395-9820-01BE83D0339A}" presName="node" presStyleLbl="node1" presStyleIdx="2" presStyleCnt="4" custScaleX="120342" custScaleY="110237">
        <dgm:presLayoutVars>
          <dgm:bulletEnabled val="1"/>
        </dgm:presLayoutVars>
      </dgm:prSet>
      <dgm:spPr/>
      <dgm:t>
        <a:bodyPr/>
        <a:lstStyle/>
        <a:p>
          <a:endParaRPr lang="fr-FR"/>
        </a:p>
      </dgm:t>
    </dgm:pt>
    <dgm:pt modelId="{4CDE0924-31D0-42D7-8DAA-F756621DFE06}" type="pres">
      <dgm:prSet presAssocID="{EEDE09D5-087C-4D77-A7A1-832398F842B1}" presName="Name9" presStyleLbl="parChTrans1D2" presStyleIdx="3" presStyleCnt="4"/>
      <dgm:spPr/>
      <dgm:t>
        <a:bodyPr/>
        <a:lstStyle/>
        <a:p>
          <a:endParaRPr lang="fr-FR"/>
        </a:p>
      </dgm:t>
    </dgm:pt>
    <dgm:pt modelId="{F14C6B46-BD52-4A8B-9A94-4E1C505FA39C}" type="pres">
      <dgm:prSet presAssocID="{EEDE09D5-087C-4D77-A7A1-832398F842B1}" presName="connTx" presStyleLbl="parChTrans1D2" presStyleIdx="3" presStyleCnt="4"/>
      <dgm:spPr/>
      <dgm:t>
        <a:bodyPr/>
        <a:lstStyle/>
        <a:p>
          <a:endParaRPr lang="fr-FR"/>
        </a:p>
      </dgm:t>
    </dgm:pt>
    <dgm:pt modelId="{97655FF6-52E3-43D9-9BA0-A5FB3952854A}" type="pres">
      <dgm:prSet presAssocID="{C9E42577-FEFD-4274-8AF5-23E7D4FD74ED}" presName="node" presStyleLbl="node1" presStyleIdx="3" presStyleCnt="4" custScaleX="120342" custScaleY="110237">
        <dgm:presLayoutVars>
          <dgm:bulletEnabled val="1"/>
        </dgm:presLayoutVars>
      </dgm:prSet>
      <dgm:spPr/>
      <dgm:t>
        <a:bodyPr/>
        <a:lstStyle/>
        <a:p>
          <a:endParaRPr lang="fr-FR"/>
        </a:p>
      </dgm:t>
    </dgm:pt>
  </dgm:ptLst>
  <dgm:cxnLst>
    <dgm:cxn modelId="{A9ECBD8D-1329-4861-90DE-237FC045EDA6}" type="presOf" srcId="{2ADF5244-57CE-47E1-B3EE-8CD71FA07CB7}" destId="{2777A807-CD40-4B9D-A9D1-650D2BB8C104}" srcOrd="0" destOrd="0" presId="urn:microsoft.com/office/officeart/2005/8/layout/radial1"/>
    <dgm:cxn modelId="{5A66D661-1EAC-47C4-BD1F-262D1E259A51}" srcId="{07A37D21-D17B-4D8A-AF86-7383BFAF4B41}" destId="{41F0C5A3-CE8E-4FF6-82D5-638181FF9A30}" srcOrd="0" destOrd="0" parTransId="{587C6419-D710-4EEF-957F-2C3FA8E64056}" sibTransId="{01020EEA-78C4-40C9-B28F-5B45DD9D4046}"/>
    <dgm:cxn modelId="{97C3D52B-9708-4974-B556-B53D3D7E50EB}" type="presOf" srcId="{C9E42577-FEFD-4274-8AF5-23E7D4FD74ED}" destId="{97655FF6-52E3-43D9-9BA0-A5FB3952854A}" srcOrd="0" destOrd="0" presId="urn:microsoft.com/office/officeart/2005/8/layout/radial1"/>
    <dgm:cxn modelId="{C1BC5A4B-5E28-4B0A-818D-6397196B2D15}" type="presOf" srcId="{07A37D21-D17B-4D8A-AF86-7383BFAF4B41}" destId="{0A3CF6E1-477A-440E-A987-9159FFFBD946}" srcOrd="0" destOrd="0" presId="urn:microsoft.com/office/officeart/2005/8/layout/radial1"/>
    <dgm:cxn modelId="{A757619D-4F68-41A7-B8B4-F3D6D12BEB53}" type="presOf" srcId="{BE285071-E462-45AC-A733-0F6DEA4C05C6}" destId="{A1FC40A7-B808-496A-B6C3-19A7B4D8EB6C}" srcOrd="0" destOrd="0" presId="urn:microsoft.com/office/officeart/2005/8/layout/radial1"/>
    <dgm:cxn modelId="{D96D9DF8-FE34-4F4D-A758-1271400DCAAB}" type="presOf" srcId="{EEDE09D5-087C-4D77-A7A1-832398F842B1}" destId="{4CDE0924-31D0-42D7-8DAA-F756621DFE06}" srcOrd="0" destOrd="0" presId="urn:microsoft.com/office/officeart/2005/8/layout/radial1"/>
    <dgm:cxn modelId="{F48B9C55-8B18-49DE-BD0C-1E484F61A1C0}" type="presOf" srcId="{F6CCCE10-2F6F-443E-915B-053E8881D5A2}" destId="{9A1E0D5B-5259-4304-94ED-1FEA0EBA6409}" srcOrd="0" destOrd="0" presId="urn:microsoft.com/office/officeart/2005/8/layout/radial1"/>
    <dgm:cxn modelId="{6E9AB857-0C31-4100-B069-F30FADF650CC}" type="presOf" srcId="{2C77090C-181F-4DF6-A80D-452BC452AA63}" destId="{13FA237B-356E-4E26-A8EE-CFCF91B287E4}" srcOrd="1" destOrd="0" presId="urn:microsoft.com/office/officeart/2005/8/layout/radial1"/>
    <dgm:cxn modelId="{790E151D-5C10-465C-AB7A-A5201351B5AC}" type="presOf" srcId="{41F0C5A3-CE8E-4FF6-82D5-638181FF9A30}" destId="{3DA1B9A2-4A7C-4027-970C-035D1201BC3A}" srcOrd="0" destOrd="0" presId="urn:microsoft.com/office/officeart/2005/8/layout/radial1"/>
    <dgm:cxn modelId="{2F6A4A51-9C98-4DE9-94FD-C72BEBDD5F68}" type="presOf" srcId="{10B7108F-2C60-42C9-B5A6-3CEB75E48BE4}" destId="{CB0C9F8D-4E46-4285-A50F-B207B194789E}" srcOrd="0" destOrd="0" presId="urn:microsoft.com/office/officeart/2005/8/layout/radial1"/>
    <dgm:cxn modelId="{5BD0BAA5-A615-412B-ACA4-DD14265DA3A4}" type="presOf" srcId="{10B7108F-2C60-42C9-B5A6-3CEB75E48BE4}" destId="{30EF32D9-C79C-4FCC-B857-1DAC454A744B}" srcOrd="1" destOrd="0" presId="urn:microsoft.com/office/officeart/2005/8/layout/radial1"/>
    <dgm:cxn modelId="{57CA71B9-315F-495B-86E2-9160E21FE92C}" srcId="{41F0C5A3-CE8E-4FF6-82D5-638181FF9A30}" destId="{2ADF5244-57CE-47E1-B3EE-8CD71FA07CB7}" srcOrd="0" destOrd="0" parTransId="{10B7108F-2C60-42C9-B5A6-3CEB75E48BE4}" sibTransId="{E2CC5DFA-6F51-41AD-B17B-631A59A4BFF0}"/>
    <dgm:cxn modelId="{A92DF711-6567-4828-B38B-F972EACE437E}" type="presOf" srcId="{2C77090C-181F-4DF6-A80D-452BC452AA63}" destId="{C41567B8-4CCC-4728-A622-A04C031E136B}" srcOrd="0" destOrd="0" presId="urn:microsoft.com/office/officeart/2005/8/layout/radial1"/>
    <dgm:cxn modelId="{A3B108A9-A502-48AF-8A7A-4B38F3C3D2B1}" srcId="{41F0C5A3-CE8E-4FF6-82D5-638181FF9A30}" destId="{BE285071-E462-45AC-A733-0F6DEA4C05C6}" srcOrd="1" destOrd="0" parTransId="{F6CCCE10-2F6F-443E-915B-053E8881D5A2}" sibTransId="{267F9FEA-C68B-430C-A254-0E6FDE37A575}"/>
    <dgm:cxn modelId="{CF5A5C5D-0660-4913-8F22-3EA88F6B1C2D}" srcId="{41F0C5A3-CE8E-4FF6-82D5-638181FF9A30}" destId="{C9E42577-FEFD-4274-8AF5-23E7D4FD74ED}" srcOrd="3" destOrd="0" parTransId="{EEDE09D5-087C-4D77-A7A1-832398F842B1}" sibTransId="{466145EC-F3E9-4A43-A46D-7EEA74300FC4}"/>
    <dgm:cxn modelId="{CC4425B3-DD90-4920-B63A-426D135B3F8C}" type="presOf" srcId="{2B5DEDA5-6BF4-4395-9820-01BE83D0339A}" destId="{4A9FA88B-FB40-44D3-9359-1CFECB2B9235}" srcOrd="0" destOrd="0" presId="urn:microsoft.com/office/officeart/2005/8/layout/radial1"/>
    <dgm:cxn modelId="{589545C6-4878-44C8-BE56-7D7BFE9C4AB2}" type="presOf" srcId="{EEDE09D5-087C-4D77-A7A1-832398F842B1}" destId="{F14C6B46-BD52-4A8B-9A94-4E1C505FA39C}" srcOrd="1" destOrd="0" presId="urn:microsoft.com/office/officeart/2005/8/layout/radial1"/>
    <dgm:cxn modelId="{F0ACFAB3-0311-40DE-9E0F-DD680A319FD2}" srcId="{41F0C5A3-CE8E-4FF6-82D5-638181FF9A30}" destId="{2B5DEDA5-6BF4-4395-9820-01BE83D0339A}" srcOrd="2" destOrd="0" parTransId="{2C77090C-181F-4DF6-A80D-452BC452AA63}" sibTransId="{3B59B9C9-6BBA-4F59-8C61-A7926B8E5683}"/>
    <dgm:cxn modelId="{F0C8478D-2327-42A5-A866-F3CB8926A70C}" type="presOf" srcId="{F6CCCE10-2F6F-443E-915B-053E8881D5A2}" destId="{7DADCB46-E899-4E6F-92C6-75FD0174B376}" srcOrd="1" destOrd="0" presId="urn:microsoft.com/office/officeart/2005/8/layout/radial1"/>
    <dgm:cxn modelId="{9F054076-16F2-4D71-9AC2-D210526BF916}" type="presParOf" srcId="{0A3CF6E1-477A-440E-A987-9159FFFBD946}" destId="{3DA1B9A2-4A7C-4027-970C-035D1201BC3A}" srcOrd="0" destOrd="0" presId="urn:microsoft.com/office/officeart/2005/8/layout/radial1"/>
    <dgm:cxn modelId="{F6B84784-5788-41E0-9AF2-662464CAB922}" type="presParOf" srcId="{0A3CF6E1-477A-440E-A987-9159FFFBD946}" destId="{CB0C9F8D-4E46-4285-A50F-B207B194789E}" srcOrd="1" destOrd="0" presId="urn:microsoft.com/office/officeart/2005/8/layout/radial1"/>
    <dgm:cxn modelId="{7C7667B1-1D57-41C6-B179-EA7EDA9CE91E}" type="presParOf" srcId="{CB0C9F8D-4E46-4285-A50F-B207B194789E}" destId="{30EF32D9-C79C-4FCC-B857-1DAC454A744B}" srcOrd="0" destOrd="0" presId="urn:microsoft.com/office/officeart/2005/8/layout/radial1"/>
    <dgm:cxn modelId="{A5666CB7-0B71-4275-86D5-2912A9CC7CF4}" type="presParOf" srcId="{0A3CF6E1-477A-440E-A987-9159FFFBD946}" destId="{2777A807-CD40-4B9D-A9D1-650D2BB8C104}" srcOrd="2" destOrd="0" presId="urn:microsoft.com/office/officeart/2005/8/layout/radial1"/>
    <dgm:cxn modelId="{51B02AA3-3E50-4FB4-9603-F4EA0832E2BF}" type="presParOf" srcId="{0A3CF6E1-477A-440E-A987-9159FFFBD946}" destId="{9A1E0D5B-5259-4304-94ED-1FEA0EBA6409}" srcOrd="3" destOrd="0" presId="urn:microsoft.com/office/officeart/2005/8/layout/radial1"/>
    <dgm:cxn modelId="{CCDE2835-0D47-4A8E-B5A8-8089058A230B}" type="presParOf" srcId="{9A1E0D5B-5259-4304-94ED-1FEA0EBA6409}" destId="{7DADCB46-E899-4E6F-92C6-75FD0174B376}" srcOrd="0" destOrd="0" presId="urn:microsoft.com/office/officeart/2005/8/layout/radial1"/>
    <dgm:cxn modelId="{63DAC09D-8737-45C7-A594-F605EF82D09D}" type="presParOf" srcId="{0A3CF6E1-477A-440E-A987-9159FFFBD946}" destId="{A1FC40A7-B808-496A-B6C3-19A7B4D8EB6C}" srcOrd="4" destOrd="0" presId="urn:microsoft.com/office/officeart/2005/8/layout/radial1"/>
    <dgm:cxn modelId="{CEC8D77F-DAA5-4FC6-B3DF-235F51BBDFB1}" type="presParOf" srcId="{0A3CF6E1-477A-440E-A987-9159FFFBD946}" destId="{C41567B8-4CCC-4728-A622-A04C031E136B}" srcOrd="5" destOrd="0" presId="urn:microsoft.com/office/officeart/2005/8/layout/radial1"/>
    <dgm:cxn modelId="{6325CCE8-4693-4BA8-9A42-B4C96308C2E1}" type="presParOf" srcId="{C41567B8-4CCC-4728-A622-A04C031E136B}" destId="{13FA237B-356E-4E26-A8EE-CFCF91B287E4}" srcOrd="0" destOrd="0" presId="urn:microsoft.com/office/officeart/2005/8/layout/radial1"/>
    <dgm:cxn modelId="{424191F7-01C5-4DB5-A11C-DD07EE32E589}" type="presParOf" srcId="{0A3CF6E1-477A-440E-A987-9159FFFBD946}" destId="{4A9FA88B-FB40-44D3-9359-1CFECB2B9235}" srcOrd="6" destOrd="0" presId="urn:microsoft.com/office/officeart/2005/8/layout/radial1"/>
    <dgm:cxn modelId="{5E18B6A4-8F20-47E7-B9EC-424952AA541F}" type="presParOf" srcId="{0A3CF6E1-477A-440E-A987-9159FFFBD946}" destId="{4CDE0924-31D0-42D7-8DAA-F756621DFE06}" srcOrd="7" destOrd="0" presId="urn:microsoft.com/office/officeart/2005/8/layout/radial1"/>
    <dgm:cxn modelId="{6A1C98ED-C05F-4DD4-A59E-65A722DB7005}" type="presParOf" srcId="{4CDE0924-31D0-42D7-8DAA-F756621DFE06}" destId="{F14C6B46-BD52-4A8B-9A94-4E1C505FA39C}" srcOrd="0" destOrd="0" presId="urn:microsoft.com/office/officeart/2005/8/layout/radial1"/>
    <dgm:cxn modelId="{4B8A2415-7029-4016-B6F7-9040E858CD72}" type="presParOf" srcId="{0A3CF6E1-477A-440E-A987-9159FFFBD946}" destId="{97655FF6-52E3-43D9-9BA0-A5FB3952854A}"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752AA2-04B2-4960-B6C4-E35FECE045AE}" type="datetimeFigureOut">
              <a:rPr lang="fr-FR" smtClean="0"/>
              <a:pPr/>
              <a:t>31/01/2018</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4E51D1-6C5B-406E-95E0-F11E4C396145}" type="slidenum">
              <a:rPr lang="fr-FR" smtClean="0"/>
              <a:pPr/>
              <a:t>‹N°›</a:t>
            </a:fld>
            <a:endParaRPr lang="fr-FR" dirty="0"/>
          </a:p>
        </p:txBody>
      </p:sp>
    </p:spTree>
    <p:extLst>
      <p:ext uri="{BB962C8B-B14F-4D97-AF65-F5344CB8AC3E}">
        <p14:creationId xmlns:p14="http://schemas.microsoft.com/office/powerpoint/2010/main" val="126841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4E51D1-6C5B-406E-95E0-F11E4C396145}" type="slidenum">
              <a:rPr lang="fr-FR" smtClean="0"/>
              <a:pPr/>
              <a:t>1</a:t>
            </a:fld>
            <a:endParaRPr lang="fr-FR" dirty="0"/>
          </a:p>
        </p:txBody>
      </p:sp>
    </p:spTree>
    <p:extLst>
      <p:ext uri="{BB962C8B-B14F-4D97-AF65-F5344CB8AC3E}">
        <p14:creationId xmlns:p14="http://schemas.microsoft.com/office/powerpoint/2010/main" val="2883370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L’anonymat pose une vrai problématique pour l’identification des auteurs de contenus sur internet (généralement ils agissent sous couvert de pseudo</a:t>
            </a:r>
            <a:endParaRPr lang="fr-FR" dirty="0"/>
          </a:p>
        </p:txBody>
      </p:sp>
      <p:sp>
        <p:nvSpPr>
          <p:cNvPr id="4" name="Slide Number Placeholder 3"/>
          <p:cNvSpPr>
            <a:spLocks noGrp="1"/>
          </p:cNvSpPr>
          <p:nvPr>
            <p:ph type="sldNum" sz="quarter" idx="10"/>
          </p:nvPr>
        </p:nvSpPr>
        <p:spPr/>
        <p:txBody>
          <a:bodyPr/>
          <a:lstStyle/>
          <a:p>
            <a:fld id="{714E51D1-6C5B-406E-95E0-F11E4C396145}" type="slidenum">
              <a:rPr lang="fr-FR" smtClean="0"/>
              <a:pPr/>
              <a:t>19</a:t>
            </a:fld>
            <a:endParaRPr lang="fr-FR" dirty="0"/>
          </a:p>
        </p:txBody>
      </p:sp>
    </p:spTree>
    <p:extLst>
      <p:ext uri="{BB962C8B-B14F-4D97-AF65-F5344CB8AC3E}">
        <p14:creationId xmlns:p14="http://schemas.microsoft.com/office/powerpoint/2010/main" val="559760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714E51D1-6C5B-406E-95E0-F11E4C396145}" type="slidenum">
              <a:rPr lang="fr-FR" smtClean="0"/>
              <a:pPr/>
              <a:t>2</a:t>
            </a:fld>
            <a:endParaRPr lang="fr-FR" dirty="0"/>
          </a:p>
        </p:txBody>
      </p:sp>
    </p:spTree>
    <p:extLst>
      <p:ext uri="{BB962C8B-B14F-4D97-AF65-F5344CB8AC3E}">
        <p14:creationId xmlns:p14="http://schemas.microsoft.com/office/powerpoint/2010/main" val="3574095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714E51D1-6C5B-406E-95E0-F11E4C396145}" type="slidenum">
              <a:rPr lang="fr-FR" smtClean="0"/>
              <a:pPr/>
              <a:t>5</a:t>
            </a:fld>
            <a:endParaRPr lang="fr-FR" dirty="0"/>
          </a:p>
        </p:txBody>
      </p:sp>
    </p:spTree>
    <p:extLst>
      <p:ext uri="{BB962C8B-B14F-4D97-AF65-F5344CB8AC3E}">
        <p14:creationId xmlns:p14="http://schemas.microsoft.com/office/powerpoint/2010/main" val="1295125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Slide Number Placeholder 3"/>
          <p:cNvSpPr>
            <a:spLocks noGrp="1"/>
          </p:cNvSpPr>
          <p:nvPr>
            <p:ph type="sldNum" sz="quarter" idx="10"/>
          </p:nvPr>
        </p:nvSpPr>
        <p:spPr/>
        <p:txBody>
          <a:bodyPr/>
          <a:lstStyle/>
          <a:p>
            <a:fld id="{714E51D1-6C5B-406E-95E0-F11E4C396145}" type="slidenum">
              <a:rPr lang="fr-FR" smtClean="0"/>
              <a:pPr/>
              <a:t>8</a:t>
            </a:fld>
            <a:endParaRPr lang="fr-FR" dirty="0"/>
          </a:p>
        </p:txBody>
      </p:sp>
    </p:spTree>
    <p:extLst>
      <p:ext uri="{BB962C8B-B14F-4D97-AF65-F5344CB8AC3E}">
        <p14:creationId xmlns:p14="http://schemas.microsoft.com/office/powerpoint/2010/main" val="1638763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L’anonymat pose une vrai problématique pour l’identification des auteurs de contenus sur internet (généralement ils agissent sous couvert de pseudo</a:t>
            </a:r>
            <a:endParaRPr lang="fr-FR" dirty="0"/>
          </a:p>
        </p:txBody>
      </p:sp>
      <p:sp>
        <p:nvSpPr>
          <p:cNvPr id="4" name="Slide Number Placeholder 3"/>
          <p:cNvSpPr>
            <a:spLocks noGrp="1"/>
          </p:cNvSpPr>
          <p:nvPr>
            <p:ph type="sldNum" sz="quarter" idx="10"/>
          </p:nvPr>
        </p:nvSpPr>
        <p:spPr/>
        <p:txBody>
          <a:bodyPr/>
          <a:lstStyle/>
          <a:p>
            <a:fld id="{714E51D1-6C5B-406E-95E0-F11E4C396145}" type="slidenum">
              <a:rPr lang="fr-FR" smtClean="0"/>
              <a:pPr/>
              <a:t>10</a:t>
            </a:fld>
            <a:endParaRPr lang="fr-FR" dirty="0"/>
          </a:p>
        </p:txBody>
      </p:sp>
    </p:spTree>
    <p:extLst>
      <p:ext uri="{BB962C8B-B14F-4D97-AF65-F5344CB8AC3E}">
        <p14:creationId xmlns:p14="http://schemas.microsoft.com/office/powerpoint/2010/main" val="2127972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fr-FR" dirty="0"/>
          </a:p>
        </p:txBody>
      </p:sp>
      <p:sp>
        <p:nvSpPr>
          <p:cNvPr id="4" name="Slide Number Placeholder 3"/>
          <p:cNvSpPr>
            <a:spLocks noGrp="1"/>
          </p:cNvSpPr>
          <p:nvPr>
            <p:ph type="sldNum" sz="quarter" idx="10"/>
          </p:nvPr>
        </p:nvSpPr>
        <p:spPr/>
        <p:txBody>
          <a:bodyPr/>
          <a:lstStyle/>
          <a:p>
            <a:fld id="{714E51D1-6C5B-406E-95E0-F11E4C396145}" type="slidenum">
              <a:rPr lang="fr-FR" smtClean="0"/>
              <a:pPr/>
              <a:t>11</a:t>
            </a:fld>
            <a:endParaRPr lang="fr-FR" dirty="0"/>
          </a:p>
        </p:txBody>
      </p:sp>
    </p:spTree>
    <p:extLst>
      <p:ext uri="{BB962C8B-B14F-4D97-AF65-F5344CB8AC3E}">
        <p14:creationId xmlns:p14="http://schemas.microsoft.com/office/powerpoint/2010/main" val="3114799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hangingPunct="0"/>
            <a:r>
              <a:rPr lang="fr-FR" sz="1200" kern="1200" dirty="0" smtClean="0">
                <a:solidFill>
                  <a:schemeClr val="tx1"/>
                </a:solidFill>
                <a:latin typeface="+mn-lt"/>
                <a:ea typeface="+mn-ea"/>
                <a:cs typeface="+mn-cs"/>
              </a:rPr>
              <a:t>Le décret n°2011-219 du 25 février 2011 relatif à la conservation et à la communication des données permettant d’identifier toute personne ayant contribué à la création d’un contenu précise que les données devant faire l’objet d’une telle conservation sont les suivantes :</a:t>
            </a:r>
          </a:p>
          <a:p>
            <a:pPr hangingPunct="0"/>
            <a:r>
              <a:rPr lang="fr-FR" sz="1200" kern="1200" dirty="0" smtClean="0">
                <a:solidFill>
                  <a:schemeClr val="tx1"/>
                </a:solidFill>
                <a:latin typeface="+mn-lt"/>
                <a:ea typeface="+mn-ea"/>
                <a:cs typeface="+mn-cs"/>
              </a:rPr>
              <a:t> </a:t>
            </a:r>
          </a:p>
          <a:p>
            <a:pPr lvl="0" hangingPunct="0"/>
            <a:r>
              <a:rPr lang="fr-FR" sz="1200" kern="1200" dirty="0" smtClean="0">
                <a:solidFill>
                  <a:schemeClr val="tx1"/>
                </a:solidFill>
                <a:latin typeface="+mn-lt"/>
                <a:ea typeface="+mn-ea"/>
                <a:cs typeface="+mn-cs"/>
              </a:rPr>
              <a:t>l’identifiant de la connexion à l’origine de la communication;</a:t>
            </a:r>
          </a:p>
          <a:p>
            <a:pPr lvl="0" hangingPunct="0"/>
            <a:r>
              <a:rPr lang="fr-FR" sz="1200" kern="1200" dirty="0" smtClean="0">
                <a:solidFill>
                  <a:schemeClr val="tx1"/>
                </a:solidFill>
                <a:latin typeface="+mn-lt"/>
                <a:ea typeface="+mn-ea"/>
                <a:cs typeface="+mn-cs"/>
              </a:rPr>
              <a:t>l’identifiant attribué par le système d’information au contenu, objet de l’opération ;</a:t>
            </a:r>
          </a:p>
          <a:p>
            <a:pPr lvl="0" hangingPunct="0"/>
            <a:r>
              <a:rPr lang="fr-FR" sz="1200" kern="1200" dirty="0" smtClean="0">
                <a:solidFill>
                  <a:schemeClr val="tx1"/>
                </a:solidFill>
                <a:latin typeface="+mn-lt"/>
                <a:ea typeface="+mn-ea"/>
                <a:cs typeface="+mn-cs"/>
              </a:rPr>
              <a:t>les types de protocoles utilisés pour la connexion au service et pour le transfert des contenus;</a:t>
            </a:r>
          </a:p>
          <a:p>
            <a:pPr lvl="0" hangingPunct="0"/>
            <a:r>
              <a:rPr lang="fr-FR" sz="1200" kern="1200" dirty="0" smtClean="0">
                <a:solidFill>
                  <a:schemeClr val="tx1"/>
                </a:solidFill>
                <a:latin typeface="+mn-lt"/>
                <a:ea typeface="+mn-ea"/>
                <a:cs typeface="+mn-cs"/>
              </a:rPr>
              <a:t>la nature de l’opération;</a:t>
            </a:r>
          </a:p>
          <a:p>
            <a:pPr lvl="0" hangingPunct="0"/>
            <a:r>
              <a:rPr lang="fr-FR" sz="1200" kern="1200" dirty="0" smtClean="0">
                <a:solidFill>
                  <a:schemeClr val="tx1"/>
                </a:solidFill>
                <a:latin typeface="+mn-lt"/>
                <a:ea typeface="+mn-ea"/>
                <a:cs typeface="+mn-cs"/>
              </a:rPr>
              <a:t>les dates et heure de l’opération ;</a:t>
            </a:r>
          </a:p>
          <a:p>
            <a:pPr lvl="0" hangingPunct="0"/>
            <a:r>
              <a:rPr lang="fr-FR" sz="1200" kern="1200" dirty="0" smtClean="0">
                <a:solidFill>
                  <a:schemeClr val="tx1"/>
                </a:solidFill>
                <a:latin typeface="+mn-lt"/>
                <a:ea typeface="+mn-ea"/>
                <a:cs typeface="+mn-cs"/>
              </a:rPr>
              <a:t>l’identifiant utilisé par l’auteur de l’opération lorsque celui-ci l’a fourni ;</a:t>
            </a:r>
          </a:p>
          <a:p>
            <a:pPr lvl="0" hangingPunct="0"/>
            <a:r>
              <a:rPr lang="fr-FR" sz="1200" kern="1200" dirty="0" smtClean="0">
                <a:solidFill>
                  <a:schemeClr val="tx1"/>
                </a:solidFill>
                <a:latin typeface="+mn-lt"/>
                <a:ea typeface="+mn-ea"/>
                <a:cs typeface="+mn-cs"/>
              </a:rPr>
              <a:t>les informations fournies lors de la souscription d’un contrat par un utilisateur ou lors de la création d’un compte (si elles sont collectées habituellement);</a:t>
            </a:r>
          </a:p>
          <a:p>
            <a:pPr lvl="1" hangingPunct="0"/>
            <a:r>
              <a:rPr lang="fr-FR" sz="1200" kern="1200" dirty="0" smtClean="0">
                <a:solidFill>
                  <a:schemeClr val="tx1"/>
                </a:solidFill>
                <a:latin typeface="+mn-lt"/>
                <a:ea typeface="+mn-ea"/>
                <a:cs typeface="+mn-cs"/>
              </a:rPr>
              <a:t>au moment de la création du compte, l’identifiant de cette connexion ;</a:t>
            </a:r>
          </a:p>
          <a:p>
            <a:pPr lvl="1" hangingPunct="0"/>
            <a:r>
              <a:rPr lang="fr-FR" sz="1200" kern="1200" dirty="0" smtClean="0">
                <a:solidFill>
                  <a:schemeClr val="tx1"/>
                </a:solidFill>
                <a:latin typeface="+mn-lt"/>
                <a:ea typeface="+mn-ea"/>
                <a:cs typeface="+mn-cs"/>
              </a:rPr>
              <a:t>les nom et prénom ou la raison sociale ;</a:t>
            </a:r>
          </a:p>
          <a:p>
            <a:pPr lvl="1" hangingPunct="0"/>
            <a:r>
              <a:rPr lang="fr-FR" sz="1200" kern="1200" dirty="0" smtClean="0">
                <a:solidFill>
                  <a:schemeClr val="tx1"/>
                </a:solidFill>
                <a:latin typeface="+mn-lt"/>
                <a:ea typeface="+mn-ea"/>
                <a:cs typeface="+mn-cs"/>
              </a:rPr>
              <a:t>les adresses postales associées ;</a:t>
            </a:r>
          </a:p>
          <a:p>
            <a:pPr lvl="1" hangingPunct="0"/>
            <a:r>
              <a:rPr lang="fr-FR" sz="1200" kern="1200" dirty="0" smtClean="0">
                <a:solidFill>
                  <a:schemeClr val="tx1"/>
                </a:solidFill>
                <a:latin typeface="+mn-lt"/>
                <a:ea typeface="+mn-ea"/>
                <a:cs typeface="+mn-cs"/>
              </a:rPr>
              <a:t>les pseudonymes utilisés ;</a:t>
            </a:r>
          </a:p>
          <a:p>
            <a:pPr lvl="1" hangingPunct="0"/>
            <a:r>
              <a:rPr lang="fr-FR" sz="1200" kern="1200" dirty="0" smtClean="0">
                <a:solidFill>
                  <a:schemeClr val="tx1"/>
                </a:solidFill>
                <a:latin typeface="+mn-lt"/>
                <a:ea typeface="+mn-ea"/>
                <a:cs typeface="+mn-cs"/>
              </a:rPr>
              <a:t>les adresses de courrier électronique ou de compte associées ;</a:t>
            </a:r>
          </a:p>
          <a:p>
            <a:pPr lvl="1" hangingPunct="0"/>
            <a:r>
              <a:rPr lang="fr-FR" sz="1200" kern="1200" dirty="0" smtClean="0">
                <a:solidFill>
                  <a:schemeClr val="tx1"/>
                </a:solidFill>
                <a:latin typeface="+mn-lt"/>
                <a:ea typeface="+mn-ea"/>
                <a:cs typeface="+mn-cs"/>
              </a:rPr>
              <a:t>les numéros de téléphone ;</a:t>
            </a:r>
          </a:p>
          <a:p>
            <a:pPr lvl="1" hangingPunct="0"/>
            <a:r>
              <a:rPr lang="fr-FR" sz="1200" kern="1200" dirty="0" smtClean="0">
                <a:solidFill>
                  <a:schemeClr val="tx1"/>
                </a:solidFill>
                <a:latin typeface="+mn-lt"/>
                <a:ea typeface="+mn-ea"/>
                <a:cs typeface="+mn-cs"/>
              </a:rPr>
              <a:t>le mot de passe ainsi que les données permettant de le vérifier ou de le modifier, dans leur dernière version mise à jour</a:t>
            </a:r>
          </a:p>
          <a:p>
            <a:pPr lvl="0" hangingPunct="0"/>
            <a:r>
              <a:rPr lang="fr-FR" sz="1200" kern="1200" dirty="0" smtClean="0">
                <a:solidFill>
                  <a:schemeClr val="tx1"/>
                </a:solidFill>
                <a:latin typeface="+mn-lt"/>
                <a:ea typeface="+mn-ea"/>
                <a:cs typeface="+mn-cs"/>
              </a:rPr>
              <a:t>lorsque la souscription du contrat ou du compte est payante, les informations suivantes relatives au paiement (si elles sont collectées habituellement), pour chaque opération de paiement :</a:t>
            </a:r>
          </a:p>
          <a:p>
            <a:pPr lvl="1" hangingPunct="0"/>
            <a:r>
              <a:rPr lang="fr-FR" sz="1200" kern="1200" dirty="0" smtClean="0">
                <a:solidFill>
                  <a:schemeClr val="tx1"/>
                </a:solidFill>
                <a:latin typeface="+mn-lt"/>
                <a:ea typeface="+mn-ea"/>
                <a:cs typeface="+mn-cs"/>
              </a:rPr>
              <a:t>le type de paiement utilisé ;</a:t>
            </a:r>
          </a:p>
          <a:p>
            <a:pPr lvl="1" hangingPunct="0"/>
            <a:r>
              <a:rPr lang="fr-FR" sz="1200" kern="1200" dirty="0" smtClean="0">
                <a:solidFill>
                  <a:schemeClr val="tx1"/>
                </a:solidFill>
                <a:latin typeface="+mn-lt"/>
                <a:ea typeface="+mn-ea"/>
                <a:cs typeface="+mn-cs"/>
              </a:rPr>
              <a:t>la référence du paiement ;</a:t>
            </a:r>
          </a:p>
          <a:p>
            <a:pPr lvl="1" hangingPunct="0"/>
            <a:r>
              <a:rPr lang="fr-FR" sz="1200" kern="1200" dirty="0" smtClean="0">
                <a:solidFill>
                  <a:schemeClr val="tx1"/>
                </a:solidFill>
                <a:latin typeface="+mn-lt"/>
                <a:ea typeface="+mn-ea"/>
                <a:cs typeface="+mn-cs"/>
              </a:rPr>
              <a:t>le montant ;</a:t>
            </a:r>
          </a:p>
          <a:p>
            <a:pPr lvl="1" hangingPunct="0"/>
            <a:r>
              <a:rPr lang="fr-FR" sz="1200" kern="1200" dirty="0" smtClean="0">
                <a:solidFill>
                  <a:schemeClr val="tx1"/>
                </a:solidFill>
                <a:latin typeface="+mn-lt"/>
                <a:ea typeface="+mn-ea"/>
                <a:cs typeface="+mn-cs"/>
              </a:rPr>
              <a:t>la date et l’heure de la transaction.</a:t>
            </a:r>
          </a:p>
          <a:p>
            <a:pPr hangingPunct="0"/>
            <a:r>
              <a:rPr lang="fr-FR" sz="1200" kern="1200" dirty="0" smtClean="0">
                <a:solidFill>
                  <a:schemeClr val="tx1"/>
                </a:solidFill>
                <a:latin typeface="+mn-lt"/>
                <a:ea typeface="+mn-ea"/>
                <a:cs typeface="+mn-cs"/>
              </a:rPr>
              <a:t> </a:t>
            </a:r>
          </a:p>
          <a:p>
            <a:pPr hangingPunct="0"/>
            <a:r>
              <a:rPr lang="fr-FR" sz="1200" kern="1200" dirty="0" smtClean="0">
                <a:solidFill>
                  <a:schemeClr val="tx1"/>
                </a:solidFill>
                <a:latin typeface="+mn-lt"/>
                <a:ea typeface="+mn-ea"/>
                <a:cs typeface="+mn-cs"/>
              </a:rPr>
              <a:t>1.Le décret n°2011-219 du 25 février 2011 prévoit que la durée de conservation de ces données est d’un an «</a:t>
            </a:r>
            <a:r>
              <a:rPr lang="fr-FR" sz="1200" i="1" kern="1200" dirty="0" smtClean="0">
                <a:solidFill>
                  <a:schemeClr val="tx1"/>
                </a:solidFill>
                <a:latin typeface="+mn-lt"/>
                <a:ea typeface="+mn-ea"/>
                <a:cs typeface="+mn-cs"/>
              </a:rPr>
              <a:t>à compter du jour de la création des contenus, pour chaque opération contribuant à la création d’un contenu (créations initiales de contenus, modifications des contenues et de données liées aux contenus, des suppressions de contenus).</a:t>
            </a:r>
            <a:r>
              <a:rPr lang="fr-FR" sz="1200" kern="1200" dirty="0" smtClean="0">
                <a:solidFill>
                  <a:schemeClr val="tx1"/>
                </a:solidFill>
                <a:latin typeface="+mn-lt"/>
                <a:ea typeface="+mn-ea"/>
                <a:cs typeface="+mn-cs"/>
              </a:rPr>
              <a:t>»</a:t>
            </a:r>
          </a:p>
          <a:p>
            <a:pPr hangingPunct="0"/>
            <a:r>
              <a:rPr lang="fr-FR" sz="1200" kern="1200" dirty="0" smtClean="0">
                <a:solidFill>
                  <a:schemeClr val="tx1"/>
                </a:solidFill>
                <a:latin typeface="+mn-lt"/>
                <a:ea typeface="+mn-ea"/>
                <a:cs typeface="+mn-cs"/>
              </a:rPr>
              <a:t> </a:t>
            </a:r>
          </a:p>
          <a:p>
            <a:pPr hangingPunct="0"/>
            <a:r>
              <a:rPr lang="fr-FR" sz="1200" kern="1200" dirty="0" smtClean="0">
                <a:solidFill>
                  <a:schemeClr val="tx1"/>
                </a:solidFill>
                <a:latin typeface="+mn-lt"/>
                <a:ea typeface="+mn-ea"/>
                <a:cs typeface="+mn-cs"/>
              </a:rPr>
              <a:t>2. Parallèlement, la LCEN définit les conditions de mise en jeu de la responsabilité civile et pénale des prestataires d'hébergement. Ainsi, les prestataires d'hébergement ne sont en principe pas responsables du contenu des sites qu'ils hébergent, sauf "</a:t>
            </a:r>
            <a:r>
              <a:rPr lang="fr-FR" sz="1200" i="1" kern="1200" dirty="0" smtClean="0">
                <a:solidFill>
                  <a:schemeClr val="tx1"/>
                </a:solidFill>
                <a:latin typeface="+mn-lt"/>
                <a:ea typeface="+mn-ea"/>
                <a:cs typeface="+mn-cs"/>
              </a:rPr>
              <a:t>si ayant été saisies par une autorité judiciaire, ils n'ont pas agi promptement pour empêcher l'accès à ce contenu</a:t>
            </a:r>
            <a:r>
              <a:rPr lang="fr-FR" sz="1200" kern="1200" dirty="0" smtClean="0">
                <a:solidFill>
                  <a:schemeClr val="tx1"/>
                </a:solidFill>
                <a:latin typeface="+mn-lt"/>
                <a:ea typeface="+mn-ea"/>
                <a:cs typeface="+mn-cs"/>
              </a:rPr>
              <a:t>".</a:t>
            </a:r>
          </a:p>
          <a:p>
            <a:endParaRPr lang="fr-FR" dirty="0"/>
          </a:p>
        </p:txBody>
      </p:sp>
      <p:sp>
        <p:nvSpPr>
          <p:cNvPr id="4" name="Slide Number Placeholder 3"/>
          <p:cNvSpPr>
            <a:spLocks noGrp="1"/>
          </p:cNvSpPr>
          <p:nvPr>
            <p:ph type="sldNum" sz="quarter" idx="10"/>
          </p:nvPr>
        </p:nvSpPr>
        <p:spPr/>
        <p:txBody>
          <a:bodyPr/>
          <a:lstStyle/>
          <a:p>
            <a:fld id="{714E51D1-6C5B-406E-95E0-F11E4C396145}" type="slidenum">
              <a:rPr lang="fr-FR" smtClean="0"/>
              <a:pPr/>
              <a:t>12</a:t>
            </a:fld>
            <a:endParaRPr lang="fr-FR" dirty="0"/>
          </a:p>
        </p:txBody>
      </p:sp>
    </p:spTree>
    <p:extLst>
      <p:ext uri="{BB962C8B-B14F-4D97-AF65-F5344CB8AC3E}">
        <p14:creationId xmlns:p14="http://schemas.microsoft.com/office/powerpoint/2010/main" val="1098355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hangingPunct="0"/>
            <a:r>
              <a:rPr lang="fr-FR" sz="1200" kern="1200" dirty="0" smtClean="0">
                <a:solidFill>
                  <a:schemeClr val="tx1"/>
                </a:solidFill>
                <a:latin typeface="+mn-lt"/>
                <a:ea typeface="+mn-ea"/>
                <a:cs typeface="+mn-cs"/>
              </a:rPr>
              <a:t>Le décret n°2011-219 du 25 février 2011 relatif à la conservation et à la communication des données permettant d’identifier toute personne ayant contribué à la création d’un contenu précise que les données devant faire l’objet d’une telle conservation sont les suivantes :</a:t>
            </a:r>
          </a:p>
          <a:p>
            <a:pPr hangingPunct="0"/>
            <a:r>
              <a:rPr lang="fr-FR" sz="1200" kern="1200" dirty="0" smtClean="0">
                <a:solidFill>
                  <a:schemeClr val="tx1"/>
                </a:solidFill>
                <a:latin typeface="+mn-lt"/>
                <a:ea typeface="+mn-ea"/>
                <a:cs typeface="+mn-cs"/>
              </a:rPr>
              <a:t> </a:t>
            </a:r>
          </a:p>
          <a:p>
            <a:pPr lvl="0" hangingPunct="0"/>
            <a:r>
              <a:rPr lang="fr-FR" sz="1200" kern="1200" dirty="0" smtClean="0">
                <a:solidFill>
                  <a:schemeClr val="tx1"/>
                </a:solidFill>
                <a:latin typeface="+mn-lt"/>
                <a:ea typeface="+mn-ea"/>
                <a:cs typeface="+mn-cs"/>
              </a:rPr>
              <a:t>l’identifiant de la connexion à l’origine de la communication;</a:t>
            </a:r>
          </a:p>
          <a:p>
            <a:pPr lvl="0" hangingPunct="0"/>
            <a:r>
              <a:rPr lang="fr-FR" sz="1200" kern="1200" dirty="0" smtClean="0">
                <a:solidFill>
                  <a:schemeClr val="tx1"/>
                </a:solidFill>
                <a:latin typeface="+mn-lt"/>
                <a:ea typeface="+mn-ea"/>
                <a:cs typeface="+mn-cs"/>
              </a:rPr>
              <a:t>l’identifiant attribué par le système d’information au contenu, objet de l’opération ;</a:t>
            </a:r>
          </a:p>
          <a:p>
            <a:pPr lvl="0" hangingPunct="0"/>
            <a:r>
              <a:rPr lang="fr-FR" sz="1200" kern="1200" dirty="0" smtClean="0">
                <a:solidFill>
                  <a:schemeClr val="tx1"/>
                </a:solidFill>
                <a:latin typeface="+mn-lt"/>
                <a:ea typeface="+mn-ea"/>
                <a:cs typeface="+mn-cs"/>
              </a:rPr>
              <a:t>les types de protocoles utilisés pour la connexion au service et pour le transfert des contenus;</a:t>
            </a:r>
          </a:p>
          <a:p>
            <a:pPr lvl="0" hangingPunct="0"/>
            <a:r>
              <a:rPr lang="fr-FR" sz="1200" kern="1200" dirty="0" smtClean="0">
                <a:solidFill>
                  <a:schemeClr val="tx1"/>
                </a:solidFill>
                <a:latin typeface="+mn-lt"/>
                <a:ea typeface="+mn-ea"/>
                <a:cs typeface="+mn-cs"/>
              </a:rPr>
              <a:t>la nature de l’opération;</a:t>
            </a:r>
          </a:p>
          <a:p>
            <a:pPr lvl="0" hangingPunct="0"/>
            <a:r>
              <a:rPr lang="fr-FR" sz="1200" kern="1200" dirty="0" smtClean="0">
                <a:solidFill>
                  <a:schemeClr val="tx1"/>
                </a:solidFill>
                <a:latin typeface="+mn-lt"/>
                <a:ea typeface="+mn-ea"/>
                <a:cs typeface="+mn-cs"/>
              </a:rPr>
              <a:t>les dates et heure de l’opération ;</a:t>
            </a:r>
          </a:p>
          <a:p>
            <a:pPr lvl="0" hangingPunct="0"/>
            <a:r>
              <a:rPr lang="fr-FR" sz="1200" kern="1200" dirty="0" smtClean="0">
                <a:solidFill>
                  <a:schemeClr val="tx1"/>
                </a:solidFill>
                <a:latin typeface="+mn-lt"/>
                <a:ea typeface="+mn-ea"/>
                <a:cs typeface="+mn-cs"/>
              </a:rPr>
              <a:t>l’identifiant utilisé par l’auteur de l’opération lorsque celui-ci l’a fourni ;</a:t>
            </a:r>
          </a:p>
          <a:p>
            <a:pPr lvl="0" hangingPunct="0"/>
            <a:r>
              <a:rPr lang="fr-FR" sz="1200" kern="1200" dirty="0" smtClean="0">
                <a:solidFill>
                  <a:schemeClr val="tx1"/>
                </a:solidFill>
                <a:latin typeface="+mn-lt"/>
                <a:ea typeface="+mn-ea"/>
                <a:cs typeface="+mn-cs"/>
              </a:rPr>
              <a:t>les informations fournies lors de la souscription d’un contrat par un utilisateur ou lors de la création d’un compte (si elles sont collectées habituellement);</a:t>
            </a:r>
          </a:p>
          <a:p>
            <a:pPr lvl="1" hangingPunct="0"/>
            <a:r>
              <a:rPr lang="fr-FR" sz="1200" kern="1200" dirty="0" smtClean="0">
                <a:solidFill>
                  <a:schemeClr val="tx1"/>
                </a:solidFill>
                <a:latin typeface="+mn-lt"/>
                <a:ea typeface="+mn-ea"/>
                <a:cs typeface="+mn-cs"/>
              </a:rPr>
              <a:t>au moment de la création du compte, l’identifiant de cette connexion ;</a:t>
            </a:r>
          </a:p>
          <a:p>
            <a:pPr lvl="1" hangingPunct="0"/>
            <a:r>
              <a:rPr lang="fr-FR" sz="1200" kern="1200" dirty="0" smtClean="0">
                <a:solidFill>
                  <a:schemeClr val="tx1"/>
                </a:solidFill>
                <a:latin typeface="+mn-lt"/>
                <a:ea typeface="+mn-ea"/>
                <a:cs typeface="+mn-cs"/>
              </a:rPr>
              <a:t>les nom et prénom ou la raison sociale ;</a:t>
            </a:r>
          </a:p>
          <a:p>
            <a:pPr lvl="1" hangingPunct="0"/>
            <a:r>
              <a:rPr lang="fr-FR" sz="1200" kern="1200" dirty="0" smtClean="0">
                <a:solidFill>
                  <a:schemeClr val="tx1"/>
                </a:solidFill>
                <a:latin typeface="+mn-lt"/>
                <a:ea typeface="+mn-ea"/>
                <a:cs typeface="+mn-cs"/>
              </a:rPr>
              <a:t>les adresses postales associées ;</a:t>
            </a:r>
          </a:p>
          <a:p>
            <a:pPr lvl="1" hangingPunct="0"/>
            <a:r>
              <a:rPr lang="fr-FR" sz="1200" kern="1200" dirty="0" smtClean="0">
                <a:solidFill>
                  <a:schemeClr val="tx1"/>
                </a:solidFill>
                <a:latin typeface="+mn-lt"/>
                <a:ea typeface="+mn-ea"/>
                <a:cs typeface="+mn-cs"/>
              </a:rPr>
              <a:t>les pseudonymes utilisés ;</a:t>
            </a:r>
          </a:p>
          <a:p>
            <a:pPr lvl="1" hangingPunct="0"/>
            <a:r>
              <a:rPr lang="fr-FR" sz="1200" kern="1200" dirty="0" smtClean="0">
                <a:solidFill>
                  <a:schemeClr val="tx1"/>
                </a:solidFill>
                <a:latin typeface="+mn-lt"/>
                <a:ea typeface="+mn-ea"/>
                <a:cs typeface="+mn-cs"/>
              </a:rPr>
              <a:t>les adresses de courrier électronique ou de compte associées ;</a:t>
            </a:r>
          </a:p>
          <a:p>
            <a:pPr lvl="1" hangingPunct="0"/>
            <a:r>
              <a:rPr lang="fr-FR" sz="1200" kern="1200" dirty="0" smtClean="0">
                <a:solidFill>
                  <a:schemeClr val="tx1"/>
                </a:solidFill>
                <a:latin typeface="+mn-lt"/>
                <a:ea typeface="+mn-ea"/>
                <a:cs typeface="+mn-cs"/>
              </a:rPr>
              <a:t>les numéros de téléphone ;</a:t>
            </a:r>
          </a:p>
          <a:p>
            <a:pPr lvl="1" hangingPunct="0"/>
            <a:r>
              <a:rPr lang="fr-FR" sz="1200" kern="1200" dirty="0" smtClean="0">
                <a:solidFill>
                  <a:schemeClr val="tx1"/>
                </a:solidFill>
                <a:latin typeface="+mn-lt"/>
                <a:ea typeface="+mn-ea"/>
                <a:cs typeface="+mn-cs"/>
              </a:rPr>
              <a:t>le mot de passe ainsi que les données permettant de le vérifier ou de le modifier, dans leur dernière version mise à jour</a:t>
            </a:r>
          </a:p>
          <a:p>
            <a:pPr lvl="0" hangingPunct="0"/>
            <a:r>
              <a:rPr lang="fr-FR" sz="1200" kern="1200" dirty="0" smtClean="0">
                <a:solidFill>
                  <a:schemeClr val="tx1"/>
                </a:solidFill>
                <a:latin typeface="+mn-lt"/>
                <a:ea typeface="+mn-ea"/>
                <a:cs typeface="+mn-cs"/>
              </a:rPr>
              <a:t>lorsque la souscription du contrat ou du compte est payante, les informations suivantes relatives au paiement (si elles sont collectées habituellement), pour chaque opération de paiement :</a:t>
            </a:r>
          </a:p>
          <a:p>
            <a:pPr lvl="1" hangingPunct="0"/>
            <a:r>
              <a:rPr lang="fr-FR" sz="1200" kern="1200" dirty="0" smtClean="0">
                <a:solidFill>
                  <a:schemeClr val="tx1"/>
                </a:solidFill>
                <a:latin typeface="+mn-lt"/>
                <a:ea typeface="+mn-ea"/>
                <a:cs typeface="+mn-cs"/>
              </a:rPr>
              <a:t>le type de paiement utilisé ;</a:t>
            </a:r>
          </a:p>
          <a:p>
            <a:pPr lvl="1" hangingPunct="0"/>
            <a:r>
              <a:rPr lang="fr-FR" sz="1200" kern="1200" dirty="0" smtClean="0">
                <a:solidFill>
                  <a:schemeClr val="tx1"/>
                </a:solidFill>
                <a:latin typeface="+mn-lt"/>
                <a:ea typeface="+mn-ea"/>
                <a:cs typeface="+mn-cs"/>
              </a:rPr>
              <a:t>la référence du paiement ;</a:t>
            </a:r>
          </a:p>
          <a:p>
            <a:pPr lvl="1" hangingPunct="0"/>
            <a:r>
              <a:rPr lang="fr-FR" sz="1200" kern="1200" dirty="0" smtClean="0">
                <a:solidFill>
                  <a:schemeClr val="tx1"/>
                </a:solidFill>
                <a:latin typeface="+mn-lt"/>
                <a:ea typeface="+mn-ea"/>
                <a:cs typeface="+mn-cs"/>
              </a:rPr>
              <a:t>le montant ;</a:t>
            </a:r>
          </a:p>
          <a:p>
            <a:pPr lvl="1" hangingPunct="0"/>
            <a:r>
              <a:rPr lang="fr-FR" sz="1200" kern="1200" dirty="0" smtClean="0">
                <a:solidFill>
                  <a:schemeClr val="tx1"/>
                </a:solidFill>
                <a:latin typeface="+mn-lt"/>
                <a:ea typeface="+mn-ea"/>
                <a:cs typeface="+mn-cs"/>
              </a:rPr>
              <a:t>la date et l’heure de la transaction.</a:t>
            </a:r>
          </a:p>
          <a:p>
            <a:pPr hangingPunct="0"/>
            <a:r>
              <a:rPr lang="fr-FR" sz="1200" kern="1200" dirty="0" smtClean="0">
                <a:solidFill>
                  <a:schemeClr val="tx1"/>
                </a:solidFill>
                <a:latin typeface="+mn-lt"/>
                <a:ea typeface="+mn-ea"/>
                <a:cs typeface="+mn-cs"/>
              </a:rPr>
              <a:t> </a:t>
            </a:r>
          </a:p>
          <a:p>
            <a:pPr hangingPunct="0"/>
            <a:r>
              <a:rPr lang="fr-FR" sz="1200" kern="1200" dirty="0" smtClean="0">
                <a:solidFill>
                  <a:schemeClr val="tx1"/>
                </a:solidFill>
                <a:latin typeface="+mn-lt"/>
                <a:ea typeface="+mn-ea"/>
                <a:cs typeface="+mn-cs"/>
              </a:rPr>
              <a:t>1.Le décret n°2011-219 du 25 février 2011 prévoit que la durée de conservation de ces données est d’un an «</a:t>
            </a:r>
            <a:r>
              <a:rPr lang="fr-FR" sz="1200" i="1" kern="1200" dirty="0" smtClean="0">
                <a:solidFill>
                  <a:schemeClr val="tx1"/>
                </a:solidFill>
                <a:latin typeface="+mn-lt"/>
                <a:ea typeface="+mn-ea"/>
                <a:cs typeface="+mn-cs"/>
              </a:rPr>
              <a:t>à compter du jour de la création des contenus, pour chaque opération contribuant à la création d’un contenu (créations initiales de contenus, modifications des contenues et de données liées aux contenus, des suppressions de contenus).</a:t>
            </a:r>
            <a:r>
              <a:rPr lang="fr-FR" sz="1200" kern="1200" dirty="0" smtClean="0">
                <a:solidFill>
                  <a:schemeClr val="tx1"/>
                </a:solidFill>
                <a:latin typeface="+mn-lt"/>
                <a:ea typeface="+mn-ea"/>
                <a:cs typeface="+mn-cs"/>
              </a:rPr>
              <a:t>»</a:t>
            </a:r>
          </a:p>
          <a:p>
            <a:pPr hangingPunct="0"/>
            <a:r>
              <a:rPr lang="fr-FR" sz="1200" kern="1200" dirty="0" smtClean="0">
                <a:solidFill>
                  <a:schemeClr val="tx1"/>
                </a:solidFill>
                <a:latin typeface="+mn-lt"/>
                <a:ea typeface="+mn-ea"/>
                <a:cs typeface="+mn-cs"/>
              </a:rPr>
              <a:t> </a:t>
            </a:r>
          </a:p>
          <a:p>
            <a:pPr hangingPunct="0"/>
            <a:r>
              <a:rPr lang="fr-FR" sz="1200" kern="1200" dirty="0" smtClean="0">
                <a:solidFill>
                  <a:schemeClr val="tx1"/>
                </a:solidFill>
                <a:latin typeface="+mn-lt"/>
                <a:ea typeface="+mn-ea"/>
                <a:cs typeface="+mn-cs"/>
              </a:rPr>
              <a:t>2. Parallèlement, la LCEN définit les conditions de mise en jeu de la responsabilité civile et pénale des prestataires d'hébergement. Ainsi, les prestataires d'hébergement ne sont en principe pas responsables du contenu des sites qu'ils hébergent, sauf "</a:t>
            </a:r>
            <a:r>
              <a:rPr lang="fr-FR" sz="1200" i="1" kern="1200" dirty="0" smtClean="0">
                <a:solidFill>
                  <a:schemeClr val="tx1"/>
                </a:solidFill>
                <a:latin typeface="+mn-lt"/>
                <a:ea typeface="+mn-ea"/>
                <a:cs typeface="+mn-cs"/>
              </a:rPr>
              <a:t>si ayant été saisies par une autorité judiciaire, ils n'ont pas agi promptement pour empêcher l'accès à ce contenu</a:t>
            </a:r>
            <a:r>
              <a:rPr lang="fr-FR" sz="1200" kern="1200" dirty="0" smtClean="0">
                <a:solidFill>
                  <a:schemeClr val="tx1"/>
                </a:solidFill>
                <a:latin typeface="+mn-lt"/>
                <a:ea typeface="+mn-ea"/>
                <a:cs typeface="+mn-cs"/>
              </a:rPr>
              <a:t>".</a:t>
            </a:r>
          </a:p>
          <a:p>
            <a:endParaRPr lang="fr-FR" dirty="0"/>
          </a:p>
        </p:txBody>
      </p:sp>
      <p:sp>
        <p:nvSpPr>
          <p:cNvPr id="4" name="Slide Number Placeholder 3"/>
          <p:cNvSpPr>
            <a:spLocks noGrp="1"/>
          </p:cNvSpPr>
          <p:nvPr>
            <p:ph type="sldNum" sz="quarter" idx="10"/>
          </p:nvPr>
        </p:nvSpPr>
        <p:spPr/>
        <p:txBody>
          <a:bodyPr/>
          <a:lstStyle/>
          <a:p>
            <a:fld id="{714E51D1-6C5B-406E-95E0-F11E4C396145}" type="slidenum">
              <a:rPr lang="fr-FR" smtClean="0"/>
              <a:pPr/>
              <a:t>13</a:t>
            </a:fld>
            <a:endParaRPr lang="fr-FR" dirty="0"/>
          </a:p>
        </p:txBody>
      </p:sp>
    </p:spTree>
    <p:extLst>
      <p:ext uri="{BB962C8B-B14F-4D97-AF65-F5344CB8AC3E}">
        <p14:creationId xmlns:p14="http://schemas.microsoft.com/office/powerpoint/2010/main" val="818511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714E51D1-6C5B-406E-95E0-F11E4C396145}" type="slidenum">
              <a:rPr lang="fr-FR" smtClean="0"/>
              <a:pPr/>
              <a:t>14</a:t>
            </a:fld>
            <a:endParaRPr lang="fr-FR" dirty="0"/>
          </a:p>
        </p:txBody>
      </p:sp>
    </p:spTree>
    <p:extLst>
      <p:ext uri="{BB962C8B-B14F-4D97-AF65-F5344CB8AC3E}">
        <p14:creationId xmlns:p14="http://schemas.microsoft.com/office/powerpoint/2010/main" val="1644906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dirty="0" smtClean="0"/>
              <a:t>Cliquez pour modifier le style du titre</a:t>
            </a:r>
            <a:endParaRPr kumimoji="0" lang="en-US" dirty="0"/>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Cliquez pour modifier le style des sous-titres du masque</a:t>
            </a:r>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mj-lt"/>
              </a:defRPr>
            </a:lvl1p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pied de page 4"/>
          <p:cNvSpPr>
            <a:spLocks noGrp="1"/>
          </p:cNvSpPr>
          <p:nvPr>
            <p:ph type="ftr" sz="quarter" idx="11"/>
          </p:nvPr>
        </p:nvSpPr>
        <p:spPr/>
        <p:txBody>
          <a:bodyPr/>
          <a:lstStyle>
            <a:lvl1pPr>
              <a:defRPr>
                <a:latin typeface="+mj-lt"/>
              </a:defRPr>
            </a:lvl1pPr>
          </a:lstStyle>
          <a:p>
            <a:r>
              <a:rPr lang="fr-FR" dirty="0" smtClean="0"/>
              <a:t>©BEAM avocats - 2014</a:t>
            </a:r>
            <a:endParaRPr lang="fr-FR" dirty="0"/>
          </a:p>
        </p:txBody>
      </p:sp>
      <p:sp>
        <p:nvSpPr>
          <p:cNvPr id="6" name="Espace réservé du numéro de diapositive 5"/>
          <p:cNvSpPr>
            <a:spLocks noGrp="1"/>
          </p:cNvSpPr>
          <p:nvPr>
            <p:ph type="sldNum" sz="quarter" idx="12"/>
          </p:nvPr>
        </p:nvSpPr>
        <p:spPr/>
        <p:txBody>
          <a:bodyPr/>
          <a:lstStyle>
            <a:lvl1pPr>
              <a:defRPr>
                <a:latin typeface="+mj-lt"/>
              </a:defRPr>
            </a:lvl1pPr>
          </a:lstStyle>
          <a:p>
            <a:fld id="{C1B72EF0-E60D-41CB-B856-B1630CE40C1F}"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lvl1pPr>
              <a:defRPr>
                <a:latin typeface="+mj-lt"/>
              </a:defRPr>
            </a:lvl1p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pied de page 4"/>
          <p:cNvSpPr>
            <a:spLocks noGrp="1"/>
          </p:cNvSpPr>
          <p:nvPr>
            <p:ph type="ftr" sz="quarter" idx="11"/>
          </p:nvPr>
        </p:nvSpPr>
        <p:spPr/>
        <p:txBody>
          <a:bodyPr/>
          <a:lstStyle>
            <a:lvl1pPr>
              <a:defRPr>
                <a:latin typeface="+mj-lt"/>
              </a:defRPr>
            </a:lvl1pPr>
          </a:lstStyle>
          <a:p>
            <a:r>
              <a:rPr lang="fr-FR" dirty="0" smtClean="0"/>
              <a:t>©BEAM avocats - 2014</a:t>
            </a:r>
            <a:endParaRPr lang="fr-FR" dirty="0"/>
          </a:p>
        </p:txBody>
      </p:sp>
      <p:sp>
        <p:nvSpPr>
          <p:cNvPr id="6" name="Espace réservé du numéro de diapositive 5"/>
          <p:cNvSpPr>
            <a:spLocks noGrp="1"/>
          </p:cNvSpPr>
          <p:nvPr>
            <p:ph type="sldNum" sz="quarter" idx="12"/>
          </p:nvPr>
        </p:nvSpPr>
        <p:spPr/>
        <p:txBody>
          <a:bodyPr/>
          <a:lstStyle>
            <a:lvl1pPr>
              <a:defRPr>
                <a:latin typeface="+mj-lt"/>
              </a:defRPr>
            </a:lvl1pPr>
          </a:lstStyle>
          <a:p>
            <a:fld id="{C1B72EF0-E60D-41CB-B856-B1630CE40C1F}"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dirty="0" smtClean="0"/>
              <a:t>Cliquez pour modifier le style du titre</a:t>
            </a:r>
            <a:endParaRPr kumimoji="0" lang="en-US" dirty="0"/>
          </a:p>
        </p:txBody>
      </p:sp>
      <p:sp>
        <p:nvSpPr>
          <p:cNvPr id="3" name="Espace réservé du contenu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
        <p:nvSpPr>
          <p:cNvPr id="6" name="Espace réservé du numéro de diapositive 5"/>
          <p:cNvSpPr>
            <a:spLocks noGrp="1"/>
          </p:cNvSpPr>
          <p:nvPr>
            <p:ph type="sldNum" sz="quarter" idx="12"/>
          </p:nvPr>
        </p:nvSpPr>
        <p:spPr/>
        <p:txBody>
          <a:bodyPr/>
          <a:lstStyle/>
          <a:p>
            <a:fld id="{C1B72EF0-E60D-41CB-B856-B1630CE40C1F}" type="slidenum">
              <a:rPr lang="fr-FR" smtClean="0"/>
              <a:pPr/>
              <a:t>‹N°›</a:t>
            </a:fld>
            <a:endParaRPr lang="fr-FR" dirty="0"/>
          </a:p>
        </p:txBody>
      </p:sp>
      <p:sp>
        <p:nvSpPr>
          <p:cNvPr id="7" name="Espace réservé du pied de page 27"/>
          <p:cNvSpPr>
            <a:spLocks noGrp="1"/>
          </p:cNvSpPr>
          <p:nvPr>
            <p:ph type="ftr" sz="quarter" idx="13"/>
          </p:nvPr>
        </p:nvSpPr>
        <p:spPr>
          <a:xfrm>
            <a:off x="0" y="0"/>
            <a:ext cx="1835696" cy="404664"/>
          </a:xfrm>
        </p:spPr>
        <p:txBody>
          <a:bodyPr rtlCol="0"/>
          <a:lstStyle/>
          <a:p>
            <a:r>
              <a:rPr lang="fr-FR" dirty="0" smtClean="0"/>
              <a:t>©BEAM avocats - 2014</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55576" y="620688"/>
            <a:ext cx="7772400" cy="1362075"/>
          </a:xfrm>
        </p:spPr>
        <p:txBody>
          <a:bodyPr anchor="b">
            <a:noAutofit/>
            <a:scene3d>
              <a:camera prst="orthographicFront"/>
              <a:lightRig rig="flat" dir="tl">
                <a:rot lat="0" lon="0" rev="6600000"/>
              </a:lightRig>
            </a:scene3d>
            <a:sp3d extrusionH="25400" contourW="8890">
              <a:contourClr>
                <a:schemeClr val="accent2">
                  <a:shade val="75000"/>
                </a:schemeClr>
              </a:contourClr>
            </a:sp3d>
          </a:bodyPr>
          <a:lstStyle>
            <a:lvl1pPr algn="ctr">
              <a:buNone/>
              <a:defRPr sz="3600" b="0" i="0" cap="none" spc="0" baseline="0">
                <a:ln w="11430"/>
                <a:gradFill flip="none" rotWithShape="1">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scaled="1"/>
                  <a:tileRect/>
                </a:gradFill>
                <a:effectLst/>
              </a:defRPr>
            </a:lvl1pPr>
          </a:lstStyle>
          <a:p>
            <a:r>
              <a:rPr kumimoji="0" lang="fr-FR" dirty="0" smtClean="0"/>
              <a:t>Cliquez pour modifier le style du titre</a:t>
            </a:r>
            <a:endParaRPr kumimoji="0" lang="en-US" dirty="0"/>
          </a:p>
        </p:txBody>
      </p:sp>
      <p:sp>
        <p:nvSpPr>
          <p:cNvPr id="5" name="Espace réservé du pied de page 4"/>
          <p:cNvSpPr>
            <a:spLocks noGrp="1"/>
          </p:cNvSpPr>
          <p:nvPr>
            <p:ph type="ftr" sz="quarter" idx="11"/>
          </p:nvPr>
        </p:nvSpPr>
        <p:spPr/>
        <p:txBody>
          <a:bodyPr/>
          <a:lstStyle/>
          <a:p>
            <a:r>
              <a:rPr lang="fr-FR" dirty="0" smtClean="0"/>
              <a:t>©BEAM avocats - 2014</a:t>
            </a:r>
            <a:endParaRPr lang="fr-FR" dirty="0"/>
          </a:p>
        </p:txBody>
      </p:sp>
      <p:sp>
        <p:nvSpPr>
          <p:cNvPr id="6" name="Espace réservé du numéro de diapositive 5"/>
          <p:cNvSpPr>
            <a:spLocks noGrp="1"/>
          </p:cNvSpPr>
          <p:nvPr>
            <p:ph type="sldNum" sz="quarter" idx="12"/>
          </p:nvPr>
        </p:nvSpPr>
        <p:spPr/>
        <p:txBody>
          <a:bodyPr/>
          <a:lstStyle/>
          <a:p>
            <a:fld id="{C1B72EF0-E60D-41CB-B856-B1630CE40C1F}" type="slidenum">
              <a:rPr lang="fr-FR" smtClean="0"/>
              <a:pPr/>
              <a:t>‹N°›</a:t>
            </a:fld>
            <a:endParaRPr lang="fr-FR" dirty="0"/>
          </a:p>
        </p:txBody>
      </p:sp>
      <p:sp>
        <p:nvSpPr>
          <p:cNvPr id="7" name="Arrondir un rectangle avec un coin diagonal 6"/>
          <p:cNvSpPr/>
          <p:nvPr userDrawn="1"/>
        </p:nvSpPr>
        <p:spPr>
          <a:xfrm>
            <a:off x="755576" y="2348880"/>
            <a:ext cx="7776864" cy="4032448"/>
          </a:xfrm>
          <a:prstGeom prst="round2Diag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ctr">
              <a:defRPr/>
            </a:lvl1pPr>
          </a:lstStyle>
          <a:p>
            <a:r>
              <a:rPr kumimoji="0" lang="fr-FR" dirty="0" smtClean="0"/>
              <a:t>Cliquez pour modifier le style du titre</a:t>
            </a:r>
            <a:endParaRPr kumimoji="0" lang="en-US" dirty="0"/>
          </a:p>
        </p:txBody>
      </p:sp>
      <p:sp>
        <p:nvSpPr>
          <p:cNvPr id="3" name="Espace réservé du contenu 2"/>
          <p:cNvSpPr>
            <a:spLocks noGrp="1"/>
          </p:cNvSpPr>
          <p:nvPr>
            <p:ph sz="half" idx="1"/>
          </p:nvPr>
        </p:nvSpPr>
        <p:spPr>
          <a:xfrm>
            <a:off x="457200" y="2249424"/>
            <a:ext cx="4038600" cy="4525963"/>
          </a:xfrm>
        </p:spPr>
        <p:txBody>
          <a:bodyPr/>
          <a:lstStyle>
            <a:lvl1pPr>
              <a:defRPr sz="2000">
                <a:latin typeface="+mj-lt"/>
              </a:defRPr>
            </a:lvl1pPr>
            <a:lvl2pPr>
              <a:defRPr sz="1900">
                <a:latin typeface="+mj-lt"/>
              </a:defRPr>
            </a:lvl2pPr>
            <a:lvl3pPr>
              <a:defRPr sz="1800">
                <a:latin typeface="+mj-lt"/>
              </a:defRPr>
            </a:lvl3pPr>
            <a:lvl4pPr>
              <a:defRPr sz="1800">
                <a:latin typeface="+mj-lt"/>
              </a:defRPr>
            </a:lvl4pPr>
            <a:lvl5pPr>
              <a:defRPr sz="1800">
                <a:latin typeface="+mj-lt"/>
              </a:defRPr>
            </a:lvl5p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
        <p:nvSpPr>
          <p:cNvPr id="4" name="Espace réservé du contenu 3"/>
          <p:cNvSpPr>
            <a:spLocks noGrp="1"/>
          </p:cNvSpPr>
          <p:nvPr>
            <p:ph sz="half" idx="2"/>
          </p:nvPr>
        </p:nvSpPr>
        <p:spPr>
          <a:xfrm>
            <a:off x="4648200" y="2249424"/>
            <a:ext cx="4038600" cy="4525963"/>
          </a:xfrm>
        </p:spPr>
        <p:txBody>
          <a:bodyPr/>
          <a:lstStyle>
            <a:lvl1pPr>
              <a:defRPr sz="2000">
                <a:latin typeface="+mj-lt"/>
              </a:defRPr>
            </a:lvl1pPr>
            <a:lvl2pPr>
              <a:defRPr sz="1900">
                <a:latin typeface="+mj-lt"/>
              </a:defRPr>
            </a:lvl2pPr>
            <a:lvl3pPr>
              <a:defRPr sz="1800">
                <a:latin typeface="+mj-lt"/>
              </a:defRPr>
            </a:lvl3pPr>
            <a:lvl4pPr>
              <a:defRPr sz="1800">
                <a:latin typeface="+mj-lt"/>
              </a:defRPr>
            </a:lvl4pPr>
            <a:lvl5pPr>
              <a:defRPr sz="1800">
                <a:latin typeface="+mj-lt"/>
              </a:defRPr>
            </a:lvl5p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
        <p:nvSpPr>
          <p:cNvPr id="6" name="Espace réservé du pied de page 5"/>
          <p:cNvSpPr>
            <a:spLocks noGrp="1"/>
          </p:cNvSpPr>
          <p:nvPr>
            <p:ph type="ftr" sz="quarter" idx="11"/>
          </p:nvPr>
        </p:nvSpPr>
        <p:spPr/>
        <p:txBody>
          <a:bodyPr/>
          <a:lstStyle/>
          <a:p>
            <a:r>
              <a:rPr lang="fr-FR" dirty="0" smtClean="0"/>
              <a:t>©BEAM avocats - 2014</a:t>
            </a:r>
            <a:endParaRPr lang="fr-FR" dirty="0"/>
          </a:p>
        </p:txBody>
      </p:sp>
      <p:sp>
        <p:nvSpPr>
          <p:cNvPr id="7" name="Espace réservé du numéro de diapositive 6"/>
          <p:cNvSpPr>
            <a:spLocks noGrp="1"/>
          </p:cNvSpPr>
          <p:nvPr>
            <p:ph type="sldNum" sz="quarter" idx="12"/>
          </p:nvPr>
        </p:nvSpPr>
        <p:spPr/>
        <p:txBody>
          <a:bodyPr/>
          <a:lstStyle/>
          <a:p>
            <a:fld id="{C1B72EF0-E60D-41CB-B856-B1630CE40C1F}"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382000" cy="1069848"/>
          </a:xfrm>
        </p:spPr>
        <p:txBody>
          <a:bodyPr anchor="ctr">
            <a:normAutofit/>
          </a:bodyPr>
          <a:lstStyle>
            <a:lvl1pPr algn="ctr">
              <a:defRPr kumimoji="0" lang="en-US" sz="3200" kern="1200" dirty="0">
                <a:solidFill>
                  <a:schemeClr val="tx2"/>
                </a:solidFill>
                <a:latin typeface="+mj-lt"/>
                <a:ea typeface="+mj-ea"/>
                <a:cs typeface="+mj-cs"/>
              </a:defRPr>
            </a:lvl1pPr>
          </a:lstStyle>
          <a:p>
            <a:r>
              <a:rPr kumimoji="0" lang="fr-FR" dirty="0" smtClean="0"/>
              <a:t>Cliquez pour modifier le style du titre</a:t>
            </a:r>
            <a:endParaRPr kumimoji="0" lang="en-US" dirty="0"/>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latin typeface="+mj-l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latin typeface="+mj-l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7" name="Espace réservé du numéro de diapositive 26"/>
          <p:cNvSpPr>
            <a:spLocks noGrp="1"/>
          </p:cNvSpPr>
          <p:nvPr>
            <p:ph type="sldNum" sz="quarter" idx="11"/>
          </p:nvPr>
        </p:nvSpPr>
        <p:spPr/>
        <p:txBody>
          <a:bodyPr rtlCol="0"/>
          <a:lstStyle>
            <a:lvl1pPr>
              <a:defRPr>
                <a:latin typeface="+mj-lt"/>
              </a:defRPr>
            </a:lvl1pPr>
          </a:lstStyle>
          <a:p>
            <a:fld id="{C1B72EF0-E60D-41CB-B856-B1630CE40C1F}" type="slidenum">
              <a:rPr lang="fr-FR" smtClean="0"/>
              <a:pPr/>
              <a:t>‹N°›</a:t>
            </a:fld>
            <a:endParaRPr lang="fr-FR" dirty="0"/>
          </a:p>
        </p:txBody>
      </p:sp>
      <p:sp>
        <p:nvSpPr>
          <p:cNvPr id="28" name="Espace réservé du pied de page 27"/>
          <p:cNvSpPr>
            <a:spLocks noGrp="1"/>
          </p:cNvSpPr>
          <p:nvPr>
            <p:ph type="ftr" sz="quarter" idx="12"/>
          </p:nvPr>
        </p:nvSpPr>
        <p:spPr/>
        <p:txBody>
          <a:bodyPr rtlCol="0"/>
          <a:lstStyle>
            <a:lvl1pPr>
              <a:defRPr>
                <a:latin typeface="+mj-lt"/>
              </a:defRPr>
            </a:lvl1pPr>
          </a:lstStyle>
          <a:p>
            <a:r>
              <a:rPr lang="fr-FR" dirty="0" smtClean="0"/>
              <a:t>©BEAM avocats - 2014</a:t>
            </a:r>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29600" cy="1069848"/>
          </a:xfrm>
        </p:spPr>
        <p:txBody>
          <a:bodyPr anchor="ctr">
            <a:normAutofit/>
          </a:bodyPr>
          <a:lstStyle>
            <a:lvl1pPr>
              <a:defRPr kumimoji="0" lang="en-US" sz="3200" kern="1200" dirty="0">
                <a:solidFill>
                  <a:schemeClr val="tx2"/>
                </a:solidFill>
                <a:latin typeface="+mj-lt"/>
                <a:ea typeface="+mj-ea"/>
                <a:cs typeface="+mj-cs"/>
              </a:defRPr>
            </a:lvl1pPr>
          </a:lstStyle>
          <a:p>
            <a:r>
              <a:rPr kumimoji="0" lang="fr-FR" dirty="0" smtClean="0"/>
              <a:t>Cliquez pour modifier le style du titre</a:t>
            </a:r>
            <a:endParaRPr kumimoji="0" lang="en-US" dirty="0"/>
          </a:p>
        </p:txBody>
      </p:sp>
      <p:sp>
        <p:nvSpPr>
          <p:cNvPr id="5" name="Espace réservé du numéro de diapositive 4"/>
          <p:cNvSpPr>
            <a:spLocks noGrp="1"/>
          </p:cNvSpPr>
          <p:nvPr>
            <p:ph type="sldNum" sz="quarter" idx="12"/>
          </p:nvPr>
        </p:nvSpPr>
        <p:spPr>
          <a:xfrm>
            <a:off x="8174736" y="2272"/>
            <a:ext cx="762000" cy="365760"/>
          </a:xfrm>
        </p:spPr>
        <p:txBody>
          <a:bodyPr/>
          <a:lstStyle/>
          <a:p>
            <a:fld id="{C1B72EF0-E60D-41CB-B856-B1630CE40C1F}" type="slidenum">
              <a:rPr lang="fr-FR" smtClean="0"/>
              <a:pPr/>
              <a:t>‹N°›</a:t>
            </a:fld>
            <a:endParaRPr lang="fr-FR" dirty="0"/>
          </a:p>
        </p:txBody>
      </p:sp>
      <p:sp>
        <p:nvSpPr>
          <p:cNvPr id="6" name="Espace réservé du pied de page 27"/>
          <p:cNvSpPr>
            <a:spLocks noGrp="1"/>
          </p:cNvSpPr>
          <p:nvPr>
            <p:ph type="ftr" sz="quarter" idx="13"/>
          </p:nvPr>
        </p:nvSpPr>
        <p:spPr>
          <a:xfrm>
            <a:off x="0" y="0"/>
            <a:ext cx="1835696" cy="404664"/>
          </a:xfrm>
        </p:spPr>
        <p:txBody>
          <a:bodyPr rtlCol="0"/>
          <a:lstStyle/>
          <a:p>
            <a:r>
              <a:rPr lang="fr-FR" dirty="0" smtClean="0"/>
              <a:t>©BEAM avocats - 2014</a:t>
            </a:r>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smtClean="0"/>
              <a:t>©BEAM avocats - 2014</a:t>
            </a:r>
            <a:endParaRPr lang="fr-FR" dirty="0"/>
          </a:p>
        </p:txBody>
      </p:sp>
      <p:sp>
        <p:nvSpPr>
          <p:cNvPr id="4" name="Espace réservé du numéro de diapositive 3"/>
          <p:cNvSpPr>
            <a:spLocks noGrp="1"/>
          </p:cNvSpPr>
          <p:nvPr>
            <p:ph type="sldNum" sz="quarter" idx="12"/>
          </p:nvPr>
        </p:nvSpPr>
        <p:spPr/>
        <p:txBody>
          <a:bodyPr/>
          <a:lstStyle/>
          <a:p>
            <a:fld id="{C1B72EF0-E60D-41CB-B856-B1630CE40C1F}"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atin typeface="+mj-lt"/>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atin typeface="+mj-lt"/>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atin typeface="+mj-lt"/>
              </a:defRPr>
            </a:lvl1pPr>
            <a:lvl2pPr>
              <a:defRPr sz="2800">
                <a:latin typeface="+mj-lt"/>
              </a:defRPr>
            </a:lvl2pPr>
            <a:lvl3pPr>
              <a:defRPr sz="2400">
                <a:latin typeface="+mj-lt"/>
              </a:defRPr>
            </a:lvl3pPr>
            <a:lvl4pPr>
              <a:defRPr sz="2000">
                <a:latin typeface="+mj-lt"/>
              </a:defRPr>
            </a:lvl4pPr>
            <a:lvl5pPr>
              <a:defRPr sz="2000">
                <a:latin typeface="+mj-lt"/>
              </a:defRPr>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pied de page 5"/>
          <p:cNvSpPr>
            <a:spLocks noGrp="1"/>
          </p:cNvSpPr>
          <p:nvPr>
            <p:ph type="ftr" sz="quarter" idx="11"/>
          </p:nvPr>
        </p:nvSpPr>
        <p:spPr/>
        <p:txBody>
          <a:bodyPr/>
          <a:lstStyle>
            <a:lvl1pPr>
              <a:defRPr>
                <a:latin typeface="+mj-lt"/>
              </a:defRPr>
            </a:lvl1pPr>
          </a:lstStyle>
          <a:p>
            <a:r>
              <a:rPr lang="fr-FR" dirty="0" smtClean="0"/>
              <a:t>©BEAM avocats - 2014</a:t>
            </a:r>
            <a:endParaRPr lang="fr-FR" dirty="0"/>
          </a:p>
        </p:txBody>
      </p:sp>
      <p:sp>
        <p:nvSpPr>
          <p:cNvPr id="7" name="Espace réservé du numéro de diapositive 6"/>
          <p:cNvSpPr>
            <a:spLocks noGrp="1"/>
          </p:cNvSpPr>
          <p:nvPr>
            <p:ph type="sldNum" sz="quarter" idx="12"/>
          </p:nvPr>
        </p:nvSpPr>
        <p:spPr/>
        <p:txBody>
          <a:bodyPr/>
          <a:lstStyle>
            <a:lvl1pPr>
              <a:defRPr>
                <a:latin typeface="+mj-lt"/>
              </a:defRPr>
            </a:lvl1pPr>
          </a:lstStyle>
          <a:p>
            <a:fld id="{C1B72EF0-E60D-41CB-B856-B1630CE40C1F}"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atin typeface="+mj-lt"/>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atin typeface="+mj-lt"/>
              </a:defRPr>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atin typeface="+mj-lt"/>
              </a:defRPr>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6" name="Espace réservé du pied de page 5"/>
          <p:cNvSpPr>
            <a:spLocks noGrp="1"/>
          </p:cNvSpPr>
          <p:nvPr>
            <p:ph type="ftr" sz="quarter" idx="11"/>
          </p:nvPr>
        </p:nvSpPr>
        <p:spPr/>
        <p:txBody>
          <a:bodyPr/>
          <a:lstStyle>
            <a:lvl1pPr>
              <a:defRPr>
                <a:latin typeface="+mj-lt"/>
              </a:defRPr>
            </a:lvl1pPr>
          </a:lstStyle>
          <a:p>
            <a:r>
              <a:rPr lang="fr-FR" dirty="0" smtClean="0"/>
              <a:t>©BEAM avocats - 2014</a:t>
            </a:r>
            <a:endParaRPr lang="fr-FR" dirty="0"/>
          </a:p>
        </p:txBody>
      </p:sp>
      <p:sp>
        <p:nvSpPr>
          <p:cNvPr id="7" name="Espace réservé du numéro de diapositive 6"/>
          <p:cNvSpPr>
            <a:spLocks noGrp="1"/>
          </p:cNvSpPr>
          <p:nvPr>
            <p:ph type="sldNum" sz="quarter" idx="12"/>
          </p:nvPr>
        </p:nvSpPr>
        <p:spPr/>
        <p:txBody>
          <a:bodyPr/>
          <a:lstStyle>
            <a:lvl1pPr>
              <a:defRPr>
                <a:latin typeface="+mj-lt"/>
              </a:defRPr>
            </a:lvl1pPr>
          </a:lstStyle>
          <a:p>
            <a:fld id="{C1B72EF0-E60D-41CB-B856-B1630CE40C1F}"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67544" y="620688"/>
            <a:ext cx="8229600" cy="1066800"/>
          </a:xfrm>
          <a:prstGeom prst="rect">
            <a:avLst/>
          </a:prstGeom>
        </p:spPr>
        <p:txBody>
          <a:bodyPr vert="horz" anchor="ctr">
            <a:normAutofit/>
          </a:bodyPr>
          <a:lstStyle/>
          <a:p>
            <a:r>
              <a:rPr kumimoji="0" lang="fr-FR" dirty="0" smtClean="0"/>
              <a:t>Cliquez pour modifier le style du titre</a:t>
            </a:r>
            <a:endParaRPr kumimoji="0" lang="en-US" dirty="0"/>
          </a:p>
        </p:txBody>
      </p:sp>
      <p:sp>
        <p:nvSpPr>
          <p:cNvPr id="13" name="Espace réservé du texte 12"/>
          <p:cNvSpPr>
            <a:spLocks noGrp="1"/>
          </p:cNvSpPr>
          <p:nvPr>
            <p:ph type="body" idx="1"/>
          </p:nvPr>
        </p:nvSpPr>
        <p:spPr>
          <a:xfrm>
            <a:off x="467544" y="1844824"/>
            <a:ext cx="8229600" cy="432511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3" name="Espace réservé du pied de page 2"/>
          <p:cNvSpPr>
            <a:spLocks noGrp="1"/>
          </p:cNvSpPr>
          <p:nvPr>
            <p:ph type="ftr" sz="quarter" idx="3"/>
          </p:nvPr>
        </p:nvSpPr>
        <p:spPr>
          <a:xfrm>
            <a:off x="0" y="0"/>
            <a:ext cx="1835696" cy="404664"/>
          </a:xfrm>
          <a:prstGeom prst="rect">
            <a:avLst/>
          </a:prstGeom>
        </p:spPr>
        <p:txBody>
          <a:bodyPr vert="horz"/>
          <a:lstStyle>
            <a:lvl1pPr algn="r" eaLnBrk="1" latinLnBrk="0" hangingPunct="1">
              <a:defRPr kumimoji="0" sz="1000">
                <a:solidFill>
                  <a:schemeClr val="bg1"/>
                </a:solidFill>
              </a:defRPr>
            </a:lvl1pPr>
          </a:lstStyle>
          <a:p>
            <a:r>
              <a:rPr lang="fr-FR" dirty="0" smtClean="0"/>
              <a:t>©BEAM avocats - 2014</a:t>
            </a:r>
            <a:endParaRPr lang="fr-FR" dirty="0"/>
          </a:p>
        </p:txBody>
      </p:sp>
      <p:sp>
        <p:nvSpPr>
          <p:cNvPr id="23" name="Espace réservé du numéro de diapositive 22"/>
          <p:cNvSpPr>
            <a:spLocks noGrp="1"/>
          </p:cNvSpPr>
          <p:nvPr>
            <p:ph type="sldNum" sz="quarter" idx="4"/>
          </p:nvPr>
        </p:nvSpPr>
        <p:spPr>
          <a:xfrm>
            <a:off x="8174736" y="0"/>
            <a:ext cx="762000" cy="368032"/>
          </a:xfrm>
          <a:prstGeom prst="rect">
            <a:avLst/>
          </a:prstGeom>
        </p:spPr>
        <p:txBody>
          <a:bodyPr vert="horz" anchor="b"/>
          <a:lstStyle>
            <a:lvl1pPr algn="r" eaLnBrk="1" latinLnBrk="0" hangingPunct="1">
              <a:defRPr kumimoji="0" sz="1800">
                <a:solidFill>
                  <a:srgbClr val="FFFFFF"/>
                </a:solidFill>
              </a:defRPr>
            </a:lvl1pPr>
          </a:lstStyle>
          <a:p>
            <a:fld id="{C1B72EF0-E60D-41CB-B856-B1630CE40C1F}"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000" kern="1200">
          <a:solidFill>
            <a:schemeClr val="tx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1800" kern="1200">
          <a:solidFill>
            <a:schemeClr val="tx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16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ak@beam-avocats.com" TargetMode="External"/><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772816"/>
            <a:ext cx="8458200" cy="1955080"/>
          </a:xfrm>
        </p:spPr>
        <p:txBody>
          <a:bodyPr>
            <a:normAutofit/>
          </a:bodyPr>
          <a:lstStyle/>
          <a:p>
            <a:pPr algn="ctr"/>
            <a:r>
              <a:rPr lang="fr-FR" b="1" dirty="0" smtClean="0"/>
              <a:t>Atteintes </a:t>
            </a:r>
            <a:r>
              <a:rPr lang="fr-FR" b="1" smtClean="0"/>
              <a:t>à l’E-Reputation</a:t>
            </a:r>
            <a:r>
              <a:rPr lang="fr-FR" b="1" dirty="0" smtClean="0"/>
              <a:t> : quels recours juridiques ?</a:t>
            </a:r>
            <a:endParaRPr lang="fr-FR" dirty="0"/>
          </a:p>
        </p:txBody>
      </p:sp>
      <p:sp>
        <p:nvSpPr>
          <p:cNvPr id="3" name="Sous-titre 2"/>
          <p:cNvSpPr>
            <a:spLocks noGrp="1"/>
          </p:cNvSpPr>
          <p:nvPr>
            <p:ph type="subTitle" idx="1"/>
          </p:nvPr>
        </p:nvSpPr>
        <p:spPr>
          <a:xfrm>
            <a:off x="5364088" y="5085184"/>
            <a:ext cx="3528392" cy="720080"/>
          </a:xfrm>
        </p:spPr>
        <p:txBody>
          <a:bodyPr>
            <a:normAutofit/>
          </a:bodyPr>
          <a:lstStyle/>
          <a:p>
            <a:r>
              <a:rPr lang="fr-FR" sz="2000" b="1" dirty="0" smtClean="0">
                <a:solidFill>
                  <a:schemeClr val="tx1">
                    <a:lumMod val="75000"/>
                    <a:lumOff val="25000"/>
                  </a:schemeClr>
                </a:solidFill>
              </a:rPr>
              <a:t>Par Maître Amina KHALED</a:t>
            </a:r>
          </a:p>
        </p:txBody>
      </p:sp>
      <p:pic>
        <p:nvPicPr>
          <p:cNvPr id="7" name="Picture 6" descr="Beam - BLOC-MARQUE transp.tif"/>
          <p:cNvPicPr>
            <a:picLocks noChangeAspect="1"/>
          </p:cNvPicPr>
          <p:nvPr/>
        </p:nvPicPr>
        <p:blipFill>
          <a:blip r:embed="rId3" cstate="print"/>
          <a:stretch>
            <a:fillRect/>
          </a:stretch>
        </p:blipFill>
        <p:spPr>
          <a:xfrm>
            <a:off x="5076056" y="5490000"/>
            <a:ext cx="4067944" cy="1368000"/>
          </a:xfrm>
          <a:prstGeom prst="rect">
            <a:avLst/>
          </a:prstGeom>
        </p:spPr>
      </p:pic>
      <p:cxnSp>
        <p:nvCxnSpPr>
          <p:cNvPr id="9" name="Straight Connector 8"/>
          <p:cNvCxnSpPr/>
          <p:nvPr/>
        </p:nvCxnSpPr>
        <p:spPr>
          <a:xfrm>
            <a:off x="5508104" y="5517232"/>
            <a:ext cx="324036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image.jpg"/>
          <p:cNvPicPr>
            <a:picLocks noChangeAspect="1"/>
          </p:cNvPicPr>
          <p:nvPr/>
        </p:nvPicPr>
        <p:blipFill>
          <a:blip r:embed="rId4" cstate="print"/>
          <a:stretch>
            <a:fillRect/>
          </a:stretch>
        </p:blipFill>
        <p:spPr>
          <a:xfrm>
            <a:off x="251520" y="5229200"/>
            <a:ext cx="2465100" cy="118800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3. Acteurs et responsabilités</a:t>
            </a:r>
            <a:endParaRPr lang="fr-FR" sz="2800" dirty="0"/>
          </a:p>
        </p:txBody>
      </p:sp>
      <p:graphicFrame>
        <p:nvGraphicFramePr>
          <p:cNvPr id="6" name="Content Placeholder 5"/>
          <p:cNvGraphicFramePr>
            <a:graphicFrameLocks noGrp="1"/>
          </p:cNvGraphicFramePr>
          <p:nvPr>
            <p:ph idx="1"/>
          </p:nvPr>
        </p:nvGraphicFramePr>
        <p:xfrm>
          <a:off x="468313" y="1844675"/>
          <a:ext cx="8229600" cy="4325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C1B72EF0-E60D-41CB-B856-B1630CE40C1F}" type="slidenum">
              <a:rPr lang="fr-FR" smtClean="0"/>
              <a:pPr/>
              <a:t>10</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normAutofit/>
          </a:bodyPr>
          <a:lstStyle/>
          <a:p>
            <a:r>
              <a:rPr lang="fr-FR" sz="2800" dirty="0" smtClean="0"/>
              <a:t>3. Acteurs et responsabilités (1)</a:t>
            </a:r>
            <a:endParaRPr lang="fr-FR" sz="2800" dirty="0"/>
          </a:p>
        </p:txBody>
      </p:sp>
      <p:sp>
        <p:nvSpPr>
          <p:cNvPr id="3" name="Content Placeholder 2"/>
          <p:cNvSpPr>
            <a:spLocks noGrp="1"/>
          </p:cNvSpPr>
          <p:nvPr>
            <p:ph idx="1"/>
          </p:nvPr>
        </p:nvSpPr>
        <p:spPr>
          <a:xfrm>
            <a:off x="611560" y="1412776"/>
            <a:ext cx="8229600" cy="864096"/>
          </a:xfrm>
        </p:spPr>
        <p:txBody>
          <a:bodyPr>
            <a:normAutofit/>
          </a:bodyPr>
          <a:lstStyle/>
          <a:p>
            <a:r>
              <a:rPr lang="fr-FR" u="sng" dirty="0" smtClean="0"/>
              <a:t>Editeur</a:t>
            </a:r>
          </a:p>
        </p:txBody>
      </p:sp>
      <p:sp>
        <p:nvSpPr>
          <p:cNvPr id="4" name="Slide Number Placeholder 3"/>
          <p:cNvSpPr>
            <a:spLocks noGrp="1"/>
          </p:cNvSpPr>
          <p:nvPr>
            <p:ph type="sldNum" sz="quarter" idx="12"/>
          </p:nvPr>
        </p:nvSpPr>
        <p:spPr/>
        <p:txBody>
          <a:bodyPr/>
          <a:lstStyle/>
          <a:p>
            <a:fld id="{C1B72EF0-E60D-41CB-B856-B1630CE40C1F}" type="slidenum">
              <a:rPr lang="fr-FR" smtClean="0"/>
              <a:pPr/>
              <a:t>11</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graphicFrame>
        <p:nvGraphicFramePr>
          <p:cNvPr id="6" name="Diagram 5"/>
          <p:cNvGraphicFramePr/>
          <p:nvPr/>
        </p:nvGraphicFramePr>
        <p:xfrm>
          <a:off x="1619672" y="1916832"/>
          <a:ext cx="5424264" cy="3256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ontent Placeholder 2"/>
          <p:cNvSpPr txBox="1">
            <a:spLocks/>
          </p:cNvSpPr>
          <p:nvPr/>
        </p:nvSpPr>
        <p:spPr>
          <a:xfrm>
            <a:off x="755576" y="5085184"/>
            <a:ext cx="8229600" cy="1368152"/>
          </a:xfrm>
          <a:prstGeom prst="rect">
            <a:avLst/>
          </a:prstGeom>
        </p:spPr>
        <p:txBody>
          <a:bodyPr vert="horz">
            <a:normAutofit/>
          </a:bodyPr>
          <a:lstStyle/>
          <a:p>
            <a:pPr marL="365760" lvl="0" indent="-256032" algn="just">
              <a:spcBef>
                <a:spcPts val="300"/>
              </a:spcBef>
              <a:buClr>
                <a:schemeClr val="accent3"/>
              </a:buClr>
              <a:buFont typeface="Georgia"/>
              <a:buChar char="•"/>
            </a:pPr>
            <a:r>
              <a:rPr kumimoji="0" lang="fr-FR" sz="2000" b="0" i="0" strike="noStrike" kern="1200" cap="none" spc="0" normalizeH="0" baseline="0" noProof="0" dirty="0" smtClean="0">
                <a:ln>
                  <a:noFill/>
                </a:ln>
                <a:solidFill>
                  <a:schemeClr val="tx1"/>
                </a:solidFill>
                <a:effectLst/>
                <a:uLnTx/>
                <a:uFillTx/>
                <a:latin typeface="+mj-lt"/>
                <a:ea typeface="+mn-ea"/>
                <a:cs typeface="+mn-cs"/>
              </a:rPr>
              <a:t>Responsabilité étendue à tous les contenus figurant</a:t>
            </a:r>
            <a:r>
              <a:rPr kumimoji="0" lang="fr-FR" sz="2000" b="0" i="0" strike="noStrike" kern="1200" cap="none" spc="0" normalizeH="0" noProof="0" dirty="0" smtClean="0">
                <a:ln>
                  <a:noFill/>
                </a:ln>
                <a:solidFill>
                  <a:schemeClr val="tx1"/>
                </a:solidFill>
                <a:effectLst/>
                <a:uLnTx/>
                <a:uFillTx/>
                <a:latin typeface="+mj-lt"/>
                <a:ea typeface="+mn-ea"/>
                <a:cs typeface="+mn-cs"/>
              </a:rPr>
              <a:t> sur le site </a:t>
            </a:r>
          </a:p>
          <a:p>
            <a:pPr marL="365760" lvl="0" indent="-256032" algn="just">
              <a:spcBef>
                <a:spcPts val="300"/>
              </a:spcBef>
              <a:buClr>
                <a:schemeClr val="accent3"/>
              </a:buClr>
              <a:buFont typeface="Georgia"/>
              <a:buChar char="•"/>
            </a:pPr>
            <a:r>
              <a:rPr kumimoji="0" lang="fr-FR" sz="2000" b="0" i="0" strike="noStrike" kern="1200" cap="none" spc="0" normalizeH="0" baseline="0" noProof="0" dirty="0" smtClean="0">
                <a:ln>
                  <a:noFill/>
                </a:ln>
                <a:solidFill>
                  <a:schemeClr val="tx1"/>
                </a:solidFill>
                <a:effectLst/>
                <a:uLnTx/>
                <a:uFillTx/>
                <a:latin typeface="+mj-lt"/>
                <a:ea typeface="+mn-ea"/>
                <a:cs typeface="+mn-cs"/>
              </a:rPr>
              <a:t>Obligation de surveillance générale des contenus </a:t>
            </a:r>
          </a:p>
          <a:p>
            <a:pPr marL="365760" lvl="0" indent="-256032" algn="just">
              <a:spcBef>
                <a:spcPts val="300"/>
              </a:spcBef>
              <a:buClr>
                <a:schemeClr val="accent3"/>
              </a:buClr>
              <a:buFont typeface="Georgia"/>
              <a:buChar char="•"/>
            </a:pPr>
            <a:r>
              <a:rPr lang="fr-FR" sz="2000" dirty="0" smtClean="0">
                <a:latin typeface="+mj-lt"/>
              </a:rPr>
              <a:t>Obligation de </a:t>
            </a:r>
            <a:r>
              <a:rPr kumimoji="0" lang="fr-FR" sz="2000" b="0" i="0" strike="noStrike" kern="1200" cap="none" spc="0" normalizeH="0" baseline="0" noProof="0" dirty="0" smtClean="0">
                <a:ln>
                  <a:noFill/>
                </a:ln>
                <a:solidFill>
                  <a:schemeClr val="tx1"/>
                </a:solidFill>
                <a:effectLst/>
                <a:uLnTx/>
                <a:uFillTx/>
                <a:latin typeface="+mj-lt"/>
                <a:ea typeface="+mn-ea"/>
                <a:cs typeface="+mn-cs"/>
              </a:rPr>
              <a:t>publier les droits de réponse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normAutofit/>
          </a:bodyPr>
          <a:lstStyle/>
          <a:p>
            <a:r>
              <a:rPr lang="fr-FR" sz="2800" dirty="0" smtClean="0"/>
              <a:t>3. Acteurs et responsabilités (2)</a:t>
            </a:r>
            <a:endParaRPr lang="fr-FR" sz="2800" dirty="0"/>
          </a:p>
        </p:txBody>
      </p:sp>
      <p:sp>
        <p:nvSpPr>
          <p:cNvPr id="3" name="Content Placeholder 2"/>
          <p:cNvSpPr>
            <a:spLocks noGrp="1"/>
          </p:cNvSpPr>
          <p:nvPr>
            <p:ph idx="1"/>
          </p:nvPr>
        </p:nvSpPr>
        <p:spPr>
          <a:xfrm>
            <a:off x="611560" y="1412776"/>
            <a:ext cx="8229600" cy="864096"/>
          </a:xfrm>
        </p:spPr>
        <p:txBody>
          <a:bodyPr>
            <a:normAutofit/>
          </a:bodyPr>
          <a:lstStyle/>
          <a:p>
            <a:r>
              <a:rPr lang="fr-FR" u="sng" dirty="0" smtClean="0"/>
              <a:t>Hébergeur</a:t>
            </a:r>
          </a:p>
        </p:txBody>
      </p:sp>
      <p:sp>
        <p:nvSpPr>
          <p:cNvPr id="4" name="Slide Number Placeholder 3"/>
          <p:cNvSpPr>
            <a:spLocks noGrp="1"/>
          </p:cNvSpPr>
          <p:nvPr>
            <p:ph type="sldNum" sz="quarter" idx="12"/>
          </p:nvPr>
        </p:nvSpPr>
        <p:spPr/>
        <p:txBody>
          <a:bodyPr/>
          <a:lstStyle/>
          <a:p>
            <a:fld id="{C1B72EF0-E60D-41CB-B856-B1630CE40C1F}" type="slidenum">
              <a:rPr lang="fr-FR" smtClean="0"/>
              <a:pPr/>
              <a:t>12</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graphicFrame>
        <p:nvGraphicFramePr>
          <p:cNvPr id="6" name="Diagram 5"/>
          <p:cNvGraphicFramePr/>
          <p:nvPr/>
        </p:nvGraphicFramePr>
        <p:xfrm>
          <a:off x="611560" y="1916832"/>
          <a:ext cx="7776864"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normAutofit/>
          </a:bodyPr>
          <a:lstStyle/>
          <a:p>
            <a:r>
              <a:rPr lang="fr-FR" sz="2800" dirty="0" smtClean="0"/>
              <a:t>3. Acteurs et responsabilités (3)</a:t>
            </a:r>
            <a:endParaRPr lang="fr-FR" sz="2800" dirty="0"/>
          </a:p>
        </p:txBody>
      </p:sp>
      <p:sp>
        <p:nvSpPr>
          <p:cNvPr id="3" name="Content Placeholder 2"/>
          <p:cNvSpPr>
            <a:spLocks noGrp="1"/>
          </p:cNvSpPr>
          <p:nvPr>
            <p:ph idx="1"/>
          </p:nvPr>
        </p:nvSpPr>
        <p:spPr>
          <a:xfrm>
            <a:off x="611560" y="1412776"/>
            <a:ext cx="8229600" cy="864096"/>
          </a:xfrm>
        </p:spPr>
        <p:txBody>
          <a:bodyPr>
            <a:normAutofit/>
          </a:bodyPr>
          <a:lstStyle/>
          <a:p>
            <a:r>
              <a:rPr lang="fr-FR" u="sng" dirty="0" smtClean="0"/>
              <a:t>FAI</a:t>
            </a:r>
          </a:p>
        </p:txBody>
      </p:sp>
      <p:sp>
        <p:nvSpPr>
          <p:cNvPr id="4" name="Slide Number Placeholder 3"/>
          <p:cNvSpPr>
            <a:spLocks noGrp="1"/>
          </p:cNvSpPr>
          <p:nvPr>
            <p:ph type="sldNum" sz="quarter" idx="12"/>
          </p:nvPr>
        </p:nvSpPr>
        <p:spPr/>
        <p:txBody>
          <a:bodyPr/>
          <a:lstStyle/>
          <a:p>
            <a:fld id="{C1B72EF0-E60D-41CB-B856-B1630CE40C1F}" type="slidenum">
              <a:rPr lang="fr-FR" smtClean="0"/>
              <a:pPr/>
              <a:t>13</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graphicFrame>
        <p:nvGraphicFramePr>
          <p:cNvPr id="6" name="Diagram 5"/>
          <p:cNvGraphicFramePr/>
          <p:nvPr/>
        </p:nvGraphicFramePr>
        <p:xfrm>
          <a:off x="611560" y="1916832"/>
          <a:ext cx="7992888"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4. Procédures spéciales</a:t>
            </a:r>
            <a:endParaRPr lang="fr-FR" sz="2800" dirty="0"/>
          </a:p>
        </p:txBody>
      </p:sp>
      <p:graphicFrame>
        <p:nvGraphicFramePr>
          <p:cNvPr id="6" name="Content Placeholder 5"/>
          <p:cNvGraphicFramePr>
            <a:graphicFrameLocks noGrp="1"/>
          </p:cNvGraphicFramePr>
          <p:nvPr>
            <p:ph idx="1"/>
          </p:nvPr>
        </p:nvGraphicFramePr>
        <p:xfrm>
          <a:off x="468313" y="1844674"/>
          <a:ext cx="8229600" cy="4680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C1B72EF0-E60D-41CB-B856-B1630CE40C1F}" type="slidenum">
              <a:rPr lang="fr-FR" smtClean="0"/>
              <a:pPr/>
              <a:t>14</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dirty="0" smtClean="0"/>
              <a:t>4. Procédures spéciales (1)</a:t>
            </a:r>
            <a:endParaRPr lang="fr-FR" sz="2800" dirty="0"/>
          </a:p>
        </p:txBody>
      </p:sp>
      <p:sp>
        <p:nvSpPr>
          <p:cNvPr id="3" name="Content Placeholder 2"/>
          <p:cNvSpPr>
            <a:spLocks noGrp="1"/>
          </p:cNvSpPr>
          <p:nvPr>
            <p:ph idx="1"/>
          </p:nvPr>
        </p:nvSpPr>
        <p:spPr>
          <a:xfrm>
            <a:off x="467544" y="1628800"/>
            <a:ext cx="8352928" cy="4824536"/>
          </a:xfrm>
        </p:spPr>
        <p:txBody>
          <a:bodyPr>
            <a:normAutofit/>
          </a:bodyPr>
          <a:lstStyle/>
          <a:p>
            <a:r>
              <a:rPr lang="fr-FR" u="sng" dirty="0" smtClean="0"/>
              <a:t>La Notification (article 6 LCEN)</a:t>
            </a:r>
          </a:p>
          <a:p>
            <a:pPr>
              <a:buFont typeface="Wingdings" pitchFamily="2" charset="2"/>
              <a:buChar char="Ø"/>
            </a:pPr>
            <a:endParaRPr lang="fr-FR" sz="2000" u="sng" dirty="0" smtClean="0"/>
          </a:p>
          <a:p>
            <a:pPr lvl="1">
              <a:buFont typeface="Wingdings" pitchFamily="2" charset="2"/>
              <a:buChar char="Ø"/>
            </a:pPr>
            <a:r>
              <a:rPr lang="fr-FR" sz="2000" dirty="0" smtClean="0">
                <a:solidFill>
                  <a:schemeClr val="tx1"/>
                </a:solidFill>
              </a:rPr>
              <a:t>Demande préalable adressée à l’éditeur du site et restée sans succès</a:t>
            </a:r>
          </a:p>
          <a:p>
            <a:pPr lvl="1">
              <a:buFont typeface="Wingdings" pitchFamily="2" charset="2"/>
              <a:buChar char="Ø"/>
            </a:pPr>
            <a:r>
              <a:rPr lang="fr-FR" sz="2000" dirty="0" smtClean="0">
                <a:solidFill>
                  <a:schemeClr val="tx1"/>
                </a:solidFill>
              </a:rPr>
              <a:t>La notification s’adresse exclusivement à un hébergeur </a:t>
            </a:r>
          </a:p>
          <a:p>
            <a:pPr lvl="1">
              <a:buFont typeface="Wingdings" pitchFamily="2" charset="2"/>
              <a:buChar char="Ø"/>
            </a:pPr>
            <a:r>
              <a:rPr lang="fr-FR" sz="2000" dirty="0" smtClean="0">
                <a:solidFill>
                  <a:schemeClr val="tx1"/>
                </a:solidFill>
              </a:rPr>
              <a:t>Pas de procédure type, chaque site propose sa propre procédure: exemple; Facebook, twitter, etc.</a:t>
            </a:r>
          </a:p>
          <a:p>
            <a:pPr lvl="1">
              <a:buFont typeface="Wingdings" pitchFamily="2" charset="2"/>
              <a:buChar char="Ø"/>
            </a:pPr>
            <a:r>
              <a:rPr lang="fr-FR" sz="2000" dirty="0" smtClean="0">
                <a:solidFill>
                  <a:schemeClr val="tx1"/>
                </a:solidFill>
              </a:rPr>
              <a:t>Sanction des notifications abusives</a:t>
            </a:r>
          </a:p>
          <a:p>
            <a:pPr lvl="1">
              <a:buFont typeface="Wingdings" pitchFamily="2" charset="2"/>
              <a:buChar char="Ø"/>
            </a:pPr>
            <a:r>
              <a:rPr lang="fr-FR" sz="2000" dirty="0" smtClean="0">
                <a:solidFill>
                  <a:schemeClr val="tx1"/>
                </a:solidFill>
              </a:rPr>
              <a:t>Avantages par rapport aux procédures judiciaires classiques:</a:t>
            </a:r>
          </a:p>
          <a:p>
            <a:pPr lvl="2"/>
            <a:r>
              <a:rPr lang="fr-FR" dirty="0" smtClean="0"/>
              <a:t>Résultat plus rapide</a:t>
            </a:r>
          </a:p>
          <a:p>
            <a:pPr lvl="2"/>
            <a:r>
              <a:rPr lang="fr-FR" dirty="0" smtClean="0"/>
              <a:t>Procédure moins couteuse</a:t>
            </a:r>
          </a:p>
          <a:p>
            <a:pPr lvl="2"/>
            <a:r>
              <a:rPr lang="fr-FR" dirty="0" smtClean="0"/>
              <a:t>Évite d’amplifier l’atteinte et de créer un « buzz »</a:t>
            </a:r>
          </a:p>
          <a:p>
            <a:pPr lvl="2"/>
            <a:r>
              <a:rPr lang="fr-FR" dirty="0" smtClean="0"/>
              <a:t>N’entrave pas une action judiciaire parallèle</a:t>
            </a:r>
            <a:endParaRPr lang="fr-FR" dirty="0"/>
          </a:p>
        </p:txBody>
      </p:sp>
      <p:sp>
        <p:nvSpPr>
          <p:cNvPr id="4" name="Slide Number Placeholder 3"/>
          <p:cNvSpPr>
            <a:spLocks noGrp="1"/>
          </p:cNvSpPr>
          <p:nvPr>
            <p:ph type="sldNum" sz="quarter" idx="12"/>
          </p:nvPr>
        </p:nvSpPr>
        <p:spPr/>
        <p:txBody>
          <a:bodyPr/>
          <a:lstStyle/>
          <a:p>
            <a:fld id="{C1B72EF0-E60D-41CB-B856-B1630CE40C1F}" type="slidenum">
              <a:rPr lang="fr-FR" smtClean="0"/>
              <a:pPr/>
              <a:t>15</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dirty="0" smtClean="0"/>
              <a:t>4. Procédures spéciales (2)</a:t>
            </a:r>
            <a:endParaRPr lang="fr-FR" sz="2800" dirty="0"/>
          </a:p>
        </p:txBody>
      </p:sp>
      <p:sp>
        <p:nvSpPr>
          <p:cNvPr id="3" name="Content Placeholder 2"/>
          <p:cNvSpPr>
            <a:spLocks noGrp="1"/>
          </p:cNvSpPr>
          <p:nvPr>
            <p:ph idx="1"/>
          </p:nvPr>
        </p:nvSpPr>
        <p:spPr>
          <a:xfrm>
            <a:off x="467544" y="1628800"/>
            <a:ext cx="8229600" cy="4541136"/>
          </a:xfrm>
        </p:spPr>
        <p:txBody>
          <a:bodyPr>
            <a:normAutofit/>
          </a:bodyPr>
          <a:lstStyle/>
          <a:p>
            <a:r>
              <a:rPr lang="fr-FR" u="sng" dirty="0" smtClean="0"/>
              <a:t>Référé ou Requête (article 6 LCEN)</a:t>
            </a:r>
          </a:p>
          <a:p>
            <a:pPr>
              <a:buFont typeface="Wingdings" pitchFamily="2" charset="2"/>
              <a:buChar char="Ø"/>
            </a:pPr>
            <a:endParaRPr lang="fr-FR" u="sng" dirty="0" smtClean="0"/>
          </a:p>
          <a:p>
            <a:pPr lvl="1">
              <a:buFont typeface="Wingdings" pitchFamily="2" charset="2"/>
              <a:buChar char="Ø"/>
            </a:pPr>
            <a:r>
              <a:rPr lang="fr-FR" dirty="0" smtClean="0">
                <a:solidFill>
                  <a:schemeClr val="tx1"/>
                </a:solidFill>
              </a:rPr>
              <a:t>Le référé est une procédure contradictoire, mais pas la requête</a:t>
            </a:r>
          </a:p>
          <a:p>
            <a:pPr lvl="1">
              <a:buFont typeface="Wingdings" pitchFamily="2" charset="2"/>
              <a:buChar char="Ø"/>
            </a:pPr>
            <a:r>
              <a:rPr lang="fr-FR" dirty="0" smtClean="0">
                <a:solidFill>
                  <a:schemeClr val="tx1"/>
                </a:solidFill>
              </a:rPr>
              <a:t>Le demandeur doit prouver ses affirmations</a:t>
            </a:r>
          </a:p>
          <a:p>
            <a:pPr lvl="1">
              <a:buFont typeface="Wingdings" pitchFamily="2" charset="2"/>
              <a:buChar char="Ø"/>
            </a:pPr>
            <a:r>
              <a:rPr lang="fr-FR" dirty="0" smtClean="0">
                <a:solidFill>
                  <a:schemeClr val="tx1"/>
                </a:solidFill>
              </a:rPr>
              <a:t>Différentes demandes:</a:t>
            </a:r>
          </a:p>
          <a:p>
            <a:pPr lvl="2">
              <a:buFont typeface="Wingdings" pitchFamily="2" charset="2"/>
              <a:buChar char="Ø"/>
            </a:pPr>
            <a:r>
              <a:rPr lang="fr-FR" dirty="0" smtClean="0"/>
              <a:t>Communication d’élément d’identification d’un internaute</a:t>
            </a:r>
          </a:p>
          <a:p>
            <a:pPr lvl="2">
              <a:buFont typeface="Wingdings" pitchFamily="2" charset="2"/>
              <a:buChar char="Ø"/>
            </a:pPr>
            <a:r>
              <a:rPr lang="fr-FR" dirty="0" smtClean="0">
                <a:solidFill>
                  <a:schemeClr val="tx1"/>
                </a:solidFill>
              </a:rPr>
              <a:t>Suppression du contenu</a:t>
            </a:r>
          </a:p>
          <a:p>
            <a:pPr lvl="2">
              <a:buFont typeface="Wingdings" pitchFamily="2" charset="2"/>
              <a:buChar char="Ø"/>
            </a:pPr>
            <a:r>
              <a:rPr lang="fr-FR" dirty="0" smtClean="0"/>
              <a:t>Conservation de preuves</a:t>
            </a:r>
          </a:p>
          <a:p>
            <a:pPr lvl="2">
              <a:buFont typeface="Wingdings" pitchFamily="2" charset="2"/>
              <a:buChar char="Ø"/>
            </a:pPr>
            <a:r>
              <a:rPr lang="fr-FR" dirty="0" smtClean="0">
                <a:solidFill>
                  <a:schemeClr val="tx1"/>
                </a:solidFill>
              </a:rPr>
              <a:t>Suppression ou transfert de nom de domaine</a:t>
            </a:r>
          </a:p>
          <a:p>
            <a:pPr lvl="2">
              <a:buNone/>
            </a:pPr>
            <a:endParaRPr lang="fr-FR" dirty="0"/>
          </a:p>
        </p:txBody>
      </p:sp>
      <p:sp>
        <p:nvSpPr>
          <p:cNvPr id="4" name="Slide Number Placeholder 3"/>
          <p:cNvSpPr>
            <a:spLocks noGrp="1"/>
          </p:cNvSpPr>
          <p:nvPr>
            <p:ph type="sldNum" sz="quarter" idx="12"/>
          </p:nvPr>
        </p:nvSpPr>
        <p:spPr/>
        <p:txBody>
          <a:bodyPr/>
          <a:lstStyle/>
          <a:p>
            <a:fld id="{C1B72EF0-E60D-41CB-B856-B1630CE40C1F}" type="slidenum">
              <a:rPr lang="fr-FR" smtClean="0"/>
              <a:pPr/>
              <a:t>16</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dirty="0" smtClean="0"/>
              <a:t>4. Procédures spéciales (3)</a:t>
            </a:r>
            <a:endParaRPr lang="fr-FR" sz="2800" dirty="0"/>
          </a:p>
        </p:txBody>
      </p:sp>
      <p:sp>
        <p:nvSpPr>
          <p:cNvPr id="3" name="Content Placeholder 2"/>
          <p:cNvSpPr>
            <a:spLocks noGrp="1"/>
          </p:cNvSpPr>
          <p:nvPr>
            <p:ph idx="1"/>
          </p:nvPr>
        </p:nvSpPr>
        <p:spPr>
          <a:xfrm>
            <a:off x="467544" y="1628800"/>
            <a:ext cx="8229600" cy="4541136"/>
          </a:xfrm>
        </p:spPr>
        <p:txBody>
          <a:bodyPr>
            <a:normAutofit/>
          </a:bodyPr>
          <a:lstStyle/>
          <a:p>
            <a:r>
              <a:rPr lang="fr-FR" u="sng" dirty="0" smtClean="0"/>
              <a:t>Procédure d’identification (article 6 LCEN)</a:t>
            </a:r>
          </a:p>
          <a:p>
            <a:pPr>
              <a:buFont typeface="Wingdings" pitchFamily="2" charset="2"/>
              <a:buChar char="Ø"/>
            </a:pPr>
            <a:endParaRPr lang="fr-FR" u="sng" dirty="0" smtClean="0"/>
          </a:p>
          <a:p>
            <a:pPr lvl="1">
              <a:buFont typeface="Wingdings" pitchFamily="2" charset="2"/>
              <a:buChar char="Ø"/>
            </a:pPr>
            <a:r>
              <a:rPr lang="fr-FR" dirty="0" smtClean="0">
                <a:solidFill>
                  <a:schemeClr val="tx1"/>
                </a:solidFill>
              </a:rPr>
              <a:t>Objectif: levée l’anonymat (pseudo)</a:t>
            </a:r>
          </a:p>
          <a:p>
            <a:pPr lvl="1">
              <a:buFont typeface="Wingdings" pitchFamily="2" charset="2"/>
              <a:buChar char="Ø"/>
            </a:pPr>
            <a:r>
              <a:rPr lang="fr-FR" dirty="0" smtClean="0">
                <a:solidFill>
                  <a:schemeClr val="tx1"/>
                </a:solidFill>
              </a:rPr>
              <a:t>Obligation pour les hébergeurs et FAI de conserver les données d’identification de leurs clients</a:t>
            </a:r>
          </a:p>
          <a:p>
            <a:pPr lvl="1">
              <a:buFont typeface="Wingdings" pitchFamily="2" charset="2"/>
              <a:buChar char="Ø"/>
            </a:pPr>
            <a:r>
              <a:rPr lang="fr-FR" dirty="0" smtClean="0">
                <a:solidFill>
                  <a:schemeClr val="tx1"/>
                </a:solidFill>
              </a:rPr>
              <a:t>Sur requête ou en référé, le juge peut leur ordonner de communiquer à une tierce personne les données de leurs clients</a:t>
            </a:r>
          </a:p>
          <a:p>
            <a:pPr lvl="1">
              <a:buFont typeface="Wingdings" pitchFamily="2" charset="2"/>
              <a:buChar char="Ø"/>
            </a:pPr>
            <a:endParaRPr lang="fr-FR" dirty="0" smtClean="0">
              <a:solidFill>
                <a:schemeClr val="tx1"/>
              </a:solidFill>
            </a:endParaRPr>
          </a:p>
          <a:p>
            <a:pPr lvl="1">
              <a:buFont typeface="Wingdings" pitchFamily="2" charset="2"/>
              <a:buChar char="Ø"/>
            </a:pPr>
            <a:endParaRPr lang="fr-FR" dirty="0" smtClean="0">
              <a:solidFill>
                <a:schemeClr val="tx1"/>
              </a:solidFill>
            </a:endParaRPr>
          </a:p>
          <a:p>
            <a:pPr lvl="1">
              <a:buNone/>
            </a:pPr>
            <a:r>
              <a:rPr lang="fr-FR" dirty="0" smtClean="0">
                <a:solidFill>
                  <a:schemeClr val="tx1"/>
                </a:solidFill>
              </a:rPr>
              <a:t>	Efficacité limitée: Pas d’obligation de vérifier la véracité des données transmises par les clients</a:t>
            </a:r>
          </a:p>
          <a:p>
            <a:pPr lvl="2">
              <a:buNone/>
            </a:pPr>
            <a:endParaRPr lang="fr-FR" dirty="0"/>
          </a:p>
        </p:txBody>
      </p:sp>
      <p:sp>
        <p:nvSpPr>
          <p:cNvPr id="4" name="Slide Number Placeholder 3"/>
          <p:cNvSpPr>
            <a:spLocks noGrp="1"/>
          </p:cNvSpPr>
          <p:nvPr>
            <p:ph type="sldNum" sz="quarter" idx="12"/>
          </p:nvPr>
        </p:nvSpPr>
        <p:spPr/>
        <p:txBody>
          <a:bodyPr/>
          <a:lstStyle/>
          <a:p>
            <a:fld id="{C1B72EF0-E60D-41CB-B856-B1630CE40C1F}" type="slidenum">
              <a:rPr lang="fr-FR" smtClean="0"/>
              <a:pPr/>
              <a:t>17</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pic>
        <p:nvPicPr>
          <p:cNvPr id="6" name="Picture 5" descr="400px-Warning_icon.svg.png"/>
          <p:cNvPicPr>
            <a:picLocks noChangeAspect="1"/>
          </p:cNvPicPr>
          <p:nvPr/>
        </p:nvPicPr>
        <p:blipFill>
          <a:blip r:embed="rId2" cstate="print"/>
          <a:stretch>
            <a:fillRect/>
          </a:stretch>
        </p:blipFill>
        <p:spPr>
          <a:xfrm>
            <a:off x="251520" y="5085184"/>
            <a:ext cx="936000" cy="9360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dirty="0" smtClean="0"/>
              <a:t>4. Procédures spéciales (4)</a:t>
            </a:r>
            <a:endParaRPr lang="fr-FR" sz="2800" dirty="0"/>
          </a:p>
        </p:txBody>
      </p:sp>
      <p:sp>
        <p:nvSpPr>
          <p:cNvPr id="3" name="Content Placeholder 2"/>
          <p:cNvSpPr>
            <a:spLocks noGrp="1"/>
          </p:cNvSpPr>
          <p:nvPr>
            <p:ph idx="1"/>
          </p:nvPr>
        </p:nvSpPr>
        <p:spPr>
          <a:xfrm>
            <a:off x="467544" y="1628800"/>
            <a:ext cx="8229600" cy="4541136"/>
          </a:xfrm>
        </p:spPr>
        <p:txBody>
          <a:bodyPr>
            <a:normAutofit/>
          </a:bodyPr>
          <a:lstStyle/>
          <a:p>
            <a:r>
              <a:rPr lang="fr-FR" u="sng" dirty="0" smtClean="0"/>
              <a:t>Le Droit de réponse sur internet (article 6 LCEN et décret 2 du 24 octobre 2007 )</a:t>
            </a:r>
          </a:p>
          <a:p>
            <a:pPr>
              <a:buFont typeface="Wingdings" pitchFamily="2" charset="2"/>
              <a:buChar char="Ø"/>
            </a:pPr>
            <a:endParaRPr lang="fr-FR" u="sng" dirty="0" smtClean="0"/>
          </a:p>
          <a:p>
            <a:pPr lvl="1">
              <a:buFont typeface="Wingdings" pitchFamily="2" charset="2"/>
              <a:buChar char="Ø"/>
            </a:pPr>
            <a:r>
              <a:rPr lang="fr-FR" dirty="0" smtClean="0">
                <a:solidFill>
                  <a:schemeClr val="tx1"/>
                </a:solidFill>
              </a:rPr>
              <a:t>Demande adressée au </a:t>
            </a:r>
            <a:r>
              <a:rPr lang="fr-FR" u="sng" dirty="0" smtClean="0">
                <a:solidFill>
                  <a:schemeClr val="tx1"/>
                </a:solidFill>
              </a:rPr>
              <a:t>directeur de la publication </a:t>
            </a:r>
            <a:r>
              <a:rPr lang="fr-FR" dirty="0" smtClean="0">
                <a:solidFill>
                  <a:schemeClr val="tx1"/>
                </a:solidFill>
              </a:rPr>
              <a:t>ou si anonymat, à l’hébergeur du site qui la transmet au directeur de la publication. </a:t>
            </a:r>
          </a:p>
          <a:p>
            <a:pPr lvl="1">
              <a:buFont typeface="Wingdings" pitchFamily="2" charset="2"/>
              <a:buChar char="Ø"/>
            </a:pPr>
            <a:r>
              <a:rPr lang="fr-FR" dirty="0" smtClean="0">
                <a:solidFill>
                  <a:schemeClr val="tx1"/>
                </a:solidFill>
              </a:rPr>
              <a:t>Délai de 3 mois, à compter de la diffusion</a:t>
            </a:r>
          </a:p>
          <a:p>
            <a:pPr lvl="1">
              <a:buFont typeface="Wingdings" pitchFamily="2" charset="2"/>
              <a:buChar char="Ø"/>
            </a:pPr>
            <a:r>
              <a:rPr lang="fr-FR" dirty="0" smtClean="0">
                <a:solidFill>
                  <a:schemeClr val="tx1"/>
                </a:solidFill>
              </a:rPr>
              <a:t>Insertion du message dans les 3 jours </a:t>
            </a:r>
          </a:p>
          <a:p>
            <a:pPr lvl="1">
              <a:buFont typeface="Wingdings" pitchFamily="2" charset="2"/>
              <a:buChar char="Ø"/>
            </a:pPr>
            <a:r>
              <a:rPr lang="fr-FR" dirty="0" smtClean="0">
                <a:solidFill>
                  <a:schemeClr val="tx1"/>
                </a:solidFill>
              </a:rPr>
              <a:t>Insertion dans le message de la mention « Droit de Réponse »</a:t>
            </a:r>
          </a:p>
          <a:p>
            <a:pPr lvl="1">
              <a:buFont typeface="Wingdings" pitchFamily="2" charset="2"/>
              <a:buChar char="Ø"/>
            </a:pPr>
            <a:r>
              <a:rPr lang="fr-FR" dirty="0" smtClean="0">
                <a:solidFill>
                  <a:schemeClr val="tx1"/>
                </a:solidFill>
              </a:rPr>
              <a:t>amende de 3 750 euros sans préjudice des autres peines et dommages-intérêts. </a:t>
            </a:r>
          </a:p>
          <a:p>
            <a:pPr lvl="2">
              <a:buNone/>
            </a:pPr>
            <a:endParaRPr lang="fr-FR" dirty="0"/>
          </a:p>
        </p:txBody>
      </p:sp>
      <p:sp>
        <p:nvSpPr>
          <p:cNvPr id="4" name="Slide Number Placeholder 3"/>
          <p:cNvSpPr>
            <a:spLocks noGrp="1"/>
          </p:cNvSpPr>
          <p:nvPr>
            <p:ph type="sldNum" sz="quarter" idx="12"/>
          </p:nvPr>
        </p:nvSpPr>
        <p:spPr/>
        <p:txBody>
          <a:bodyPr/>
          <a:lstStyle/>
          <a:p>
            <a:fld id="{C1B72EF0-E60D-41CB-B856-B1630CE40C1F}" type="slidenum">
              <a:rPr lang="fr-FR" smtClean="0"/>
              <a:pPr/>
              <a:t>18</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5. Actions en responsabilité</a:t>
            </a:r>
            <a:endParaRPr lang="fr-FR" sz="2800" dirty="0"/>
          </a:p>
        </p:txBody>
      </p:sp>
      <p:graphicFrame>
        <p:nvGraphicFramePr>
          <p:cNvPr id="6" name="Content Placeholder 5"/>
          <p:cNvGraphicFramePr>
            <a:graphicFrameLocks noGrp="1"/>
          </p:cNvGraphicFramePr>
          <p:nvPr>
            <p:ph idx="1"/>
          </p:nvPr>
        </p:nvGraphicFramePr>
        <p:xfrm>
          <a:off x="468313" y="1844674"/>
          <a:ext cx="8229600" cy="4680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C1B72EF0-E60D-41CB-B856-B1630CE40C1F}" type="slidenum">
              <a:rPr lang="fr-FR" smtClean="0"/>
              <a:pPr/>
              <a:t>19</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Introduction</a:t>
            </a:r>
            <a:endParaRPr lang="fr-FR" sz="2800" dirty="0"/>
          </a:p>
        </p:txBody>
      </p:sp>
      <p:sp>
        <p:nvSpPr>
          <p:cNvPr id="3" name="Content Placeholder 2"/>
          <p:cNvSpPr>
            <a:spLocks noGrp="1"/>
          </p:cNvSpPr>
          <p:nvPr>
            <p:ph idx="1"/>
          </p:nvPr>
        </p:nvSpPr>
        <p:spPr>
          <a:xfrm>
            <a:off x="467544" y="1556792"/>
            <a:ext cx="8229600" cy="4680520"/>
          </a:xfrm>
        </p:spPr>
        <p:txBody>
          <a:bodyPr>
            <a:normAutofit fontScale="92500" lnSpcReduction="10000"/>
          </a:bodyPr>
          <a:lstStyle/>
          <a:p>
            <a:pPr>
              <a:buFont typeface="Wingdings" pitchFamily="2" charset="2"/>
              <a:buChar char="Ø"/>
            </a:pPr>
            <a:r>
              <a:rPr lang="fr-FR" sz="2200" dirty="0" smtClean="0"/>
              <a:t>L’e-reputation est devenue un enjeu majeur pour les entreprises qui se dotent de véritables stratégies marketing pour permettre à leur image et leur marque de prospérer sur le web</a:t>
            </a:r>
          </a:p>
          <a:p>
            <a:pPr>
              <a:buNone/>
            </a:pPr>
            <a:endParaRPr lang="fr-FR" sz="2000" dirty="0" smtClean="0"/>
          </a:p>
          <a:p>
            <a:pPr>
              <a:buFont typeface="Wingdings" pitchFamily="2" charset="2"/>
              <a:buChar char="Ø"/>
            </a:pPr>
            <a:r>
              <a:rPr lang="fr-FR" sz="2000" dirty="0" smtClean="0"/>
              <a:t>	Exemple: </a:t>
            </a:r>
            <a:r>
              <a:rPr lang="fr-FR" sz="2000" u="sng" dirty="0" smtClean="0"/>
              <a:t>Top 10 des meilleures réputations sur la toile</a:t>
            </a:r>
            <a:r>
              <a:rPr lang="fr-FR" sz="2000" dirty="0" smtClean="0"/>
              <a:t>:</a:t>
            </a:r>
          </a:p>
          <a:p>
            <a:pPr>
              <a:buNone/>
            </a:pPr>
            <a:endParaRPr lang="fr-FR" dirty="0" smtClean="0"/>
          </a:p>
          <a:p>
            <a:pPr>
              <a:buNone/>
            </a:pP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pPr algn="r">
              <a:buNone/>
            </a:pPr>
            <a:r>
              <a:rPr lang="fr-FR" sz="1400" b="1" i="1" dirty="0" smtClean="0"/>
              <a:t>Source : Classement 2013 de i&amp;e et « Reputation Institute ».</a:t>
            </a:r>
            <a:endParaRPr lang="fr-FR" sz="1400" dirty="0" smtClean="0"/>
          </a:p>
          <a:p>
            <a:endParaRPr lang="fr-FR" dirty="0" smtClean="0"/>
          </a:p>
          <a:p>
            <a:endParaRPr lang="fr-FR" dirty="0" smtClean="0"/>
          </a:p>
          <a:p>
            <a:pPr>
              <a:buNone/>
            </a:pPr>
            <a:endParaRPr lang="fr-FR" dirty="0" smtClean="0"/>
          </a:p>
        </p:txBody>
      </p:sp>
      <p:sp>
        <p:nvSpPr>
          <p:cNvPr id="7" name="Slide Number Placeholder 6"/>
          <p:cNvSpPr>
            <a:spLocks noGrp="1"/>
          </p:cNvSpPr>
          <p:nvPr>
            <p:ph type="sldNum" sz="quarter" idx="12"/>
          </p:nvPr>
        </p:nvSpPr>
        <p:spPr>
          <a:xfrm>
            <a:off x="8172400" y="0"/>
            <a:ext cx="762000" cy="368032"/>
          </a:xfrm>
        </p:spPr>
        <p:txBody>
          <a:bodyPr/>
          <a:lstStyle/>
          <a:p>
            <a:fld id="{C1B72EF0-E60D-41CB-B856-B1630CE40C1F}" type="slidenum">
              <a:rPr lang="fr-FR" sz="1000" smtClean="0">
                <a:latin typeface="+mj-lt"/>
              </a:rPr>
              <a:pPr/>
              <a:t>2</a:t>
            </a:fld>
            <a:endParaRPr lang="fr-FR" sz="1000" dirty="0">
              <a:latin typeface="+mj-lt"/>
            </a:endParaRPr>
          </a:p>
        </p:txBody>
      </p:sp>
      <p:sp>
        <p:nvSpPr>
          <p:cNvPr id="8" name="Footer Placeholder 7"/>
          <p:cNvSpPr>
            <a:spLocks noGrp="1"/>
          </p:cNvSpPr>
          <p:nvPr>
            <p:ph type="ftr" sz="quarter" idx="13"/>
          </p:nvPr>
        </p:nvSpPr>
        <p:spPr>
          <a:xfrm>
            <a:off x="0" y="0"/>
            <a:ext cx="1440160" cy="404664"/>
          </a:xfrm>
        </p:spPr>
        <p:txBody>
          <a:bodyPr/>
          <a:lstStyle/>
          <a:p>
            <a:r>
              <a:rPr lang="fr-FR" dirty="0" smtClean="0">
                <a:latin typeface="+mj-lt"/>
              </a:rPr>
              <a:t>©BEAM avocats - 2014</a:t>
            </a:r>
            <a:endParaRPr lang="fr-FR" dirty="0">
              <a:latin typeface="+mj-lt"/>
            </a:endParaRPr>
          </a:p>
        </p:txBody>
      </p:sp>
      <p:pic>
        <p:nvPicPr>
          <p:cNvPr id="6" name="Picture 5" descr="top10.jpg"/>
          <p:cNvPicPr>
            <a:picLocks noChangeAspect="1"/>
          </p:cNvPicPr>
          <p:nvPr/>
        </p:nvPicPr>
        <p:blipFill>
          <a:blip r:embed="rId3" cstate="print"/>
          <a:stretch>
            <a:fillRect/>
          </a:stretch>
        </p:blipFill>
        <p:spPr>
          <a:xfrm>
            <a:off x="1835696" y="3140968"/>
            <a:ext cx="4254938" cy="23760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5. Actions en responsabilité (1)</a:t>
            </a:r>
            <a:endParaRPr lang="fr-FR" sz="2800" dirty="0"/>
          </a:p>
        </p:txBody>
      </p:sp>
      <p:sp>
        <p:nvSpPr>
          <p:cNvPr id="3" name="Content Placeholder 2"/>
          <p:cNvSpPr>
            <a:spLocks noGrp="1"/>
          </p:cNvSpPr>
          <p:nvPr>
            <p:ph idx="1"/>
          </p:nvPr>
        </p:nvSpPr>
        <p:spPr>
          <a:xfrm>
            <a:off x="467544" y="1844824"/>
            <a:ext cx="8229600" cy="1152128"/>
          </a:xfrm>
        </p:spPr>
        <p:txBody>
          <a:bodyPr/>
          <a:lstStyle/>
          <a:p>
            <a:r>
              <a:rPr lang="fr-FR" u="sng" dirty="0" smtClean="0"/>
              <a:t>Délits de presse</a:t>
            </a:r>
          </a:p>
          <a:p>
            <a:pPr lvl="1"/>
            <a:r>
              <a:rPr lang="fr-FR" dirty="0" smtClean="0"/>
              <a:t>Loi sur la liberté de la presse du 29 juillet 1881</a:t>
            </a:r>
          </a:p>
          <a:p>
            <a:pPr lvl="1">
              <a:buNone/>
            </a:pPr>
            <a:endParaRPr lang="fr-FR" dirty="0" smtClean="0"/>
          </a:p>
        </p:txBody>
      </p:sp>
      <p:sp>
        <p:nvSpPr>
          <p:cNvPr id="4" name="Slide Number Placeholder 3"/>
          <p:cNvSpPr>
            <a:spLocks noGrp="1"/>
          </p:cNvSpPr>
          <p:nvPr>
            <p:ph type="sldNum" sz="quarter" idx="12"/>
          </p:nvPr>
        </p:nvSpPr>
        <p:spPr/>
        <p:txBody>
          <a:bodyPr/>
          <a:lstStyle/>
          <a:p>
            <a:fld id="{C1B72EF0-E60D-41CB-B856-B1630CE40C1F}" type="slidenum">
              <a:rPr lang="fr-FR" smtClean="0"/>
              <a:pPr/>
              <a:t>20</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
        <p:nvSpPr>
          <p:cNvPr id="7" name="Content Placeholder 2"/>
          <p:cNvSpPr txBox="1">
            <a:spLocks/>
          </p:cNvSpPr>
          <p:nvPr/>
        </p:nvSpPr>
        <p:spPr>
          <a:xfrm>
            <a:off x="467544" y="2852936"/>
            <a:ext cx="8229600" cy="2664296"/>
          </a:xfrm>
          <a:prstGeom prst="rect">
            <a:avLst/>
          </a:prstGeom>
        </p:spPr>
        <p:txBody>
          <a:bodyPr vert="horz">
            <a:normAutofit lnSpcReduction="10000"/>
          </a:bodyPr>
          <a:lstStyle/>
          <a:p>
            <a:pPr marL="365760" indent="-256032">
              <a:spcBef>
                <a:spcPts val="300"/>
              </a:spcBef>
              <a:buClr>
                <a:schemeClr val="accent3"/>
              </a:buClr>
              <a:buFont typeface="Wingdings" pitchFamily="2" charset="2"/>
              <a:buChar char="Ø"/>
            </a:pPr>
            <a:r>
              <a:rPr lang="fr-FR" sz="2000" dirty="0" smtClean="0">
                <a:latin typeface="+mj-lt"/>
              </a:rPr>
              <a:t>Diffamation: « toute allégation ou imputation d’un fait qui porte atteinte à l’honneur ou à la considération de la personne ou du corps auquel le fait est imputé </a:t>
            </a:r>
          </a:p>
          <a:p>
            <a:pPr marL="365760" indent="-256032">
              <a:spcBef>
                <a:spcPts val="300"/>
              </a:spcBef>
              <a:buClr>
                <a:schemeClr val="accent3"/>
              </a:buClr>
            </a:pPr>
            <a:endParaRPr lang="fr-FR" sz="2000" dirty="0" smtClean="0">
              <a:latin typeface="+mj-lt"/>
            </a:endParaRPr>
          </a:p>
          <a:p>
            <a:pPr marL="365760" indent="-256032">
              <a:spcBef>
                <a:spcPts val="300"/>
              </a:spcBef>
              <a:buClr>
                <a:schemeClr val="accent3"/>
              </a:buClr>
              <a:buFont typeface="Wingdings" pitchFamily="2" charset="2"/>
              <a:buChar char="Ø"/>
            </a:pPr>
            <a:r>
              <a:rPr lang="fr-FR" sz="2000" dirty="0" smtClean="0">
                <a:latin typeface="+mj-lt"/>
              </a:rPr>
              <a:t>Injure: «  toute expression outrageante, termes de mépris ou invective qui ne referme l’imputation d’aucun fait »</a:t>
            </a:r>
          </a:p>
          <a:p>
            <a:pPr marL="365760" indent="-256032">
              <a:spcBef>
                <a:spcPts val="300"/>
              </a:spcBef>
              <a:buClr>
                <a:schemeClr val="accent3"/>
              </a:buClr>
              <a:buFont typeface="Georgia"/>
              <a:buChar char="•"/>
            </a:pPr>
            <a:endParaRPr kumimoji="0" lang="fr-FR" sz="2200" b="0" i="0" u="none" strike="noStrike" kern="1200" cap="none" spc="0" normalizeH="0" baseline="0" noProof="0" dirty="0" smtClean="0">
              <a:ln>
                <a:noFill/>
              </a:ln>
              <a:solidFill>
                <a:schemeClr val="accent2"/>
              </a:solidFill>
              <a:effectLst/>
              <a:uLnTx/>
              <a:uFillTx/>
              <a:latin typeface="+mj-lt"/>
              <a:ea typeface="+mn-ea"/>
              <a:cs typeface="+mn-cs"/>
            </a:endParaRPr>
          </a:p>
          <a:p>
            <a:pPr marL="365760" indent="-256032">
              <a:spcBef>
                <a:spcPts val="300"/>
              </a:spcBef>
              <a:buClr>
                <a:schemeClr val="accent3"/>
              </a:buClr>
              <a:buFont typeface="Georgia"/>
              <a:buChar char="•"/>
            </a:pPr>
            <a:r>
              <a:rPr lang="fr-FR" sz="2200" dirty="0" smtClean="0">
                <a:solidFill>
                  <a:schemeClr val="accent2"/>
                </a:solidFill>
                <a:latin typeface="+mj-lt"/>
              </a:rPr>
              <a:t>Droit de réponse</a:t>
            </a:r>
            <a:endParaRPr kumimoji="0" lang="fr-FR" sz="2200" b="0" i="0" u="none" strike="noStrike" kern="1200" cap="none" spc="0" normalizeH="0" baseline="0" noProof="0" dirty="0" smtClean="0">
              <a:ln>
                <a:noFill/>
              </a:ln>
              <a:solidFill>
                <a:schemeClr val="accent2"/>
              </a:solidFill>
              <a:effectLst/>
              <a:uLnTx/>
              <a:uFillTx/>
              <a:latin typeface="+mj-lt"/>
              <a:ea typeface="+mn-ea"/>
              <a:cs typeface="+mn-cs"/>
            </a:endParaRPr>
          </a:p>
        </p:txBody>
      </p:sp>
      <p:pic>
        <p:nvPicPr>
          <p:cNvPr id="8" name="Picture 7" descr="400px-Warning_icon.svg.png"/>
          <p:cNvPicPr>
            <a:picLocks noChangeAspect="1"/>
          </p:cNvPicPr>
          <p:nvPr/>
        </p:nvPicPr>
        <p:blipFill>
          <a:blip r:embed="rId2" cstate="print"/>
          <a:stretch>
            <a:fillRect/>
          </a:stretch>
        </p:blipFill>
        <p:spPr>
          <a:xfrm>
            <a:off x="251520" y="5517232"/>
            <a:ext cx="936000" cy="936000"/>
          </a:xfrm>
          <a:prstGeom prst="rect">
            <a:avLst/>
          </a:prstGeom>
        </p:spPr>
      </p:pic>
      <p:sp>
        <p:nvSpPr>
          <p:cNvPr id="9" name="TextBox 8"/>
          <p:cNvSpPr txBox="1"/>
          <p:nvPr/>
        </p:nvSpPr>
        <p:spPr>
          <a:xfrm>
            <a:off x="1331640" y="5805264"/>
            <a:ext cx="6624736" cy="369332"/>
          </a:xfrm>
          <a:prstGeom prst="rect">
            <a:avLst/>
          </a:prstGeom>
          <a:noFill/>
        </p:spPr>
        <p:txBody>
          <a:bodyPr wrap="square" rtlCol="0">
            <a:spAutoFit/>
          </a:bodyPr>
          <a:lstStyle/>
          <a:p>
            <a:r>
              <a:rPr lang="fr-FR" dirty="0" smtClean="0">
                <a:solidFill>
                  <a:srgbClr val="FF0000"/>
                </a:solidFill>
              </a:rPr>
              <a:t>Délai  de prescription: 3 mois à compter de la mise en ligne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5. Actions en responsabilité (2)</a:t>
            </a:r>
            <a:endParaRPr lang="fr-FR" sz="2800" dirty="0"/>
          </a:p>
        </p:txBody>
      </p:sp>
      <p:sp>
        <p:nvSpPr>
          <p:cNvPr id="3" name="Content Placeholder 2"/>
          <p:cNvSpPr>
            <a:spLocks noGrp="1"/>
          </p:cNvSpPr>
          <p:nvPr>
            <p:ph idx="1"/>
          </p:nvPr>
        </p:nvSpPr>
        <p:spPr>
          <a:xfrm>
            <a:off x="467544" y="1844824"/>
            <a:ext cx="8229600" cy="576064"/>
          </a:xfrm>
        </p:spPr>
        <p:txBody>
          <a:bodyPr/>
          <a:lstStyle/>
          <a:p>
            <a:r>
              <a:rPr lang="fr-FR" u="sng" dirty="0" smtClean="0"/>
              <a:t>Atteintes aux droit de propriété intellectuelle</a:t>
            </a:r>
          </a:p>
          <a:p>
            <a:pPr lvl="1">
              <a:buNone/>
            </a:pPr>
            <a:endParaRPr lang="fr-FR" dirty="0" smtClean="0"/>
          </a:p>
        </p:txBody>
      </p:sp>
      <p:sp>
        <p:nvSpPr>
          <p:cNvPr id="4" name="Slide Number Placeholder 3"/>
          <p:cNvSpPr>
            <a:spLocks noGrp="1"/>
          </p:cNvSpPr>
          <p:nvPr>
            <p:ph type="sldNum" sz="quarter" idx="12"/>
          </p:nvPr>
        </p:nvSpPr>
        <p:spPr/>
        <p:txBody>
          <a:bodyPr/>
          <a:lstStyle/>
          <a:p>
            <a:fld id="{C1B72EF0-E60D-41CB-B856-B1630CE40C1F}" type="slidenum">
              <a:rPr lang="fr-FR" smtClean="0"/>
              <a:pPr/>
              <a:t>21</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
        <p:nvSpPr>
          <p:cNvPr id="7" name="Content Placeholder 2"/>
          <p:cNvSpPr txBox="1">
            <a:spLocks/>
          </p:cNvSpPr>
          <p:nvPr/>
        </p:nvSpPr>
        <p:spPr>
          <a:xfrm>
            <a:off x="467544" y="2348880"/>
            <a:ext cx="8229600" cy="2880320"/>
          </a:xfrm>
          <a:prstGeom prst="rect">
            <a:avLst/>
          </a:prstGeom>
        </p:spPr>
        <p:txBody>
          <a:bodyPr vert="horz">
            <a:normAutofit/>
          </a:bodyPr>
          <a:lstStyle/>
          <a:p>
            <a:pPr marL="365760" indent="-256032">
              <a:spcBef>
                <a:spcPts val="300"/>
              </a:spcBef>
              <a:buClr>
                <a:schemeClr val="accent3"/>
              </a:buClr>
              <a:buFont typeface="Wingdings" pitchFamily="2" charset="2"/>
              <a:buChar char="Ø"/>
            </a:pPr>
            <a:r>
              <a:rPr lang="fr-FR" sz="2000" dirty="0" smtClean="0">
                <a:latin typeface="+mj-lt"/>
              </a:rPr>
              <a:t>Marque</a:t>
            </a:r>
          </a:p>
          <a:p>
            <a:pPr marL="365760" indent="-256032">
              <a:spcBef>
                <a:spcPts val="300"/>
              </a:spcBef>
              <a:buClr>
                <a:schemeClr val="accent3"/>
              </a:buClr>
              <a:buFont typeface="Wingdings" pitchFamily="2" charset="2"/>
              <a:buChar char="Ø"/>
            </a:pPr>
            <a:r>
              <a:rPr lang="fr-FR" sz="2000" dirty="0" smtClean="0">
                <a:latin typeface="+mj-lt"/>
              </a:rPr>
              <a:t>Dénomination sociale</a:t>
            </a:r>
          </a:p>
          <a:p>
            <a:pPr marL="365760" indent="-256032">
              <a:spcBef>
                <a:spcPts val="300"/>
              </a:spcBef>
              <a:buClr>
                <a:schemeClr val="accent3"/>
              </a:buClr>
              <a:buFont typeface="Wingdings" pitchFamily="2" charset="2"/>
              <a:buChar char="Ø"/>
            </a:pPr>
            <a:r>
              <a:rPr lang="fr-FR" sz="2000" dirty="0" smtClean="0">
                <a:latin typeface="+mj-lt"/>
              </a:rPr>
              <a:t>Nom de domaine</a:t>
            </a:r>
          </a:p>
          <a:p>
            <a:pPr marL="365760" indent="-256032">
              <a:spcBef>
                <a:spcPts val="300"/>
              </a:spcBef>
              <a:buClr>
                <a:schemeClr val="accent3"/>
              </a:buClr>
              <a:buFont typeface="Wingdings" pitchFamily="2" charset="2"/>
              <a:buChar char="Ø"/>
            </a:pPr>
            <a:r>
              <a:rPr lang="fr-FR" sz="2000" dirty="0" smtClean="0">
                <a:latin typeface="+mj-lt"/>
              </a:rPr>
              <a:t>Droit d’auteur</a:t>
            </a:r>
          </a:p>
          <a:p>
            <a:pPr marL="365760" indent="-256032">
              <a:spcBef>
                <a:spcPts val="300"/>
              </a:spcBef>
              <a:buClr>
                <a:schemeClr val="accent3"/>
              </a:buClr>
              <a:buFont typeface="Wingdings" pitchFamily="2" charset="2"/>
              <a:buChar char="Ø"/>
            </a:pPr>
            <a:r>
              <a:rPr lang="fr-FR" sz="2000" dirty="0" smtClean="0">
                <a:latin typeface="+mj-lt"/>
              </a:rPr>
              <a:t>cybersquatting</a:t>
            </a:r>
          </a:p>
          <a:p>
            <a:pPr marL="365760" indent="-256032">
              <a:spcBef>
                <a:spcPts val="300"/>
              </a:spcBef>
              <a:buClr>
                <a:schemeClr val="accent3"/>
              </a:buClr>
            </a:pPr>
            <a:endParaRPr lang="fr-FR" sz="2000" dirty="0" smtClean="0">
              <a:latin typeface="+mj-lt"/>
            </a:endParaRPr>
          </a:p>
          <a:p>
            <a:pPr marL="365760" indent="-256032">
              <a:spcBef>
                <a:spcPts val="300"/>
              </a:spcBef>
              <a:buClr>
                <a:schemeClr val="accent3"/>
              </a:buClr>
            </a:pPr>
            <a:r>
              <a:rPr lang="fr-FR" sz="2000" dirty="0" smtClean="0">
                <a:latin typeface="+mj-lt"/>
              </a:rPr>
              <a:t>Les titulaires de droits pourront utiliser la procédure adéquate pour protéger ce droit</a:t>
            </a:r>
          </a:p>
          <a:p>
            <a:pPr marL="365760" indent="-256032">
              <a:spcBef>
                <a:spcPts val="300"/>
              </a:spcBef>
              <a:buClr>
                <a:schemeClr val="accent3"/>
              </a:buClr>
              <a:buFont typeface="Georgia"/>
              <a:buChar char="•"/>
            </a:pPr>
            <a:endParaRPr kumimoji="0" lang="fr-FR" sz="2200" b="0" i="0" u="none" strike="noStrike" kern="1200" cap="none" spc="0" normalizeH="0" baseline="0" noProof="0" dirty="0" smtClean="0">
              <a:ln>
                <a:noFill/>
              </a:ln>
              <a:solidFill>
                <a:schemeClr val="accent2"/>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5. Actions en responsabilité (3)</a:t>
            </a:r>
            <a:endParaRPr lang="fr-FR" sz="2800" dirty="0"/>
          </a:p>
        </p:txBody>
      </p:sp>
      <p:sp>
        <p:nvSpPr>
          <p:cNvPr id="3" name="Content Placeholder 2"/>
          <p:cNvSpPr>
            <a:spLocks noGrp="1"/>
          </p:cNvSpPr>
          <p:nvPr>
            <p:ph idx="1"/>
          </p:nvPr>
        </p:nvSpPr>
        <p:spPr>
          <a:xfrm>
            <a:off x="467544" y="1844824"/>
            <a:ext cx="8229600" cy="576064"/>
          </a:xfrm>
        </p:spPr>
        <p:txBody>
          <a:bodyPr/>
          <a:lstStyle/>
          <a:p>
            <a:r>
              <a:rPr lang="fr-FR" u="sng" dirty="0" smtClean="0"/>
              <a:t>Pratiques commerciales déloyales</a:t>
            </a:r>
          </a:p>
          <a:p>
            <a:pPr lvl="1">
              <a:buNone/>
            </a:pPr>
            <a:endParaRPr lang="fr-FR" dirty="0" smtClean="0"/>
          </a:p>
        </p:txBody>
      </p:sp>
      <p:sp>
        <p:nvSpPr>
          <p:cNvPr id="4" name="Slide Number Placeholder 3"/>
          <p:cNvSpPr>
            <a:spLocks noGrp="1"/>
          </p:cNvSpPr>
          <p:nvPr>
            <p:ph type="sldNum" sz="quarter" idx="12"/>
          </p:nvPr>
        </p:nvSpPr>
        <p:spPr/>
        <p:txBody>
          <a:bodyPr/>
          <a:lstStyle/>
          <a:p>
            <a:fld id="{C1B72EF0-E60D-41CB-B856-B1630CE40C1F}" type="slidenum">
              <a:rPr lang="fr-FR" smtClean="0"/>
              <a:pPr/>
              <a:t>22</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
        <p:nvSpPr>
          <p:cNvPr id="7" name="Content Placeholder 2"/>
          <p:cNvSpPr txBox="1">
            <a:spLocks/>
          </p:cNvSpPr>
          <p:nvPr/>
        </p:nvSpPr>
        <p:spPr>
          <a:xfrm>
            <a:off x="467544" y="2348880"/>
            <a:ext cx="8229600" cy="3744416"/>
          </a:xfrm>
          <a:prstGeom prst="rect">
            <a:avLst/>
          </a:prstGeom>
        </p:spPr>
        <p:txBody>
          <a:bodyPr vert="horz">
            <a:normAutofit fontScale="92500" lnSpcReduction="10000"/>
          </a:bodyPr>
          <a:lstStyle/>
          <a:p>
            <a:pPr marL="365760" indent="-256032">
              <a:spcBef>
                <a:spcPts val="300"/>
              </a:spcBef>
              <a:buClr>
                <a:schemeClr val="accent3"/>
              </a:buClr>
              <a:buFont typeface="Wingdings" pitchFamily="2" charset="2"/>
              <a:buChar char="Ø"/>
            </a:pPr>
            <a:r>
              <a:rPr lang="fr-FR" sz="2000" dirty="0" smtClean="0">
                <a:latin typeface="+mj-lt"/>
              </a:rPr>
              <a:t>L'article L120-1 du Code de la consommation prévoit que "Les pratiques commerciales déloyales sont interdites". </a:t>
            </a:r>
          </a:p>
          <a:p>
            <a:pPr marL="365760" indent="-256032">
              <a:spcBef>
                <a:spcPts val="300"/>
              </a:spcBef>
              <a:buClr>
                <a:schemeClr val="accent3"/>
              </a:buClr>
            </a:pPr>
            <a:endParaRPr lang="fr-FR" sz="2000" dirty="0" smtClean="0">
              <a:latin typeface="+mj-lt"/>
            </a:endParaRPr>
          </a:p>
          <a:p>
            <a:pPr marL="822960" lvl="1" indent="-256032">
              <a:spcBef>
                <a:spcPts val="300"/>
              </a:spcBef>
              <a:buClr>
                <a:schemeClr val="accent3"/>
              </a:buClr>
              <a:buFont typeface="Wingdings" pitchFamily="2" charset="2"/>
              <a:buChar char="Ø"/>
            </a:pPr>
            <a:r>
              <a:rPr lang="fr-FR" sz="2000" dirty="0" smtClean="0">
                <a:latin typeface="+mj-lt"/>
              </a:rPr>
              <a:t>Parasitisme: l’ensemble des comportements par lesquels un agent économique s’immisce dans le sillage d’autrui afin de tirer profit, sans rien dépenser de ses efforts, de son savoir-faire et de sa notoriété.</a:t>
            </a:r>
          </a:p>
          <a:p>
            <a:pPr marL="822960" lvl="1" indent="-256032">
              <a:spcBef>
                <a:spcPts val="300"/>
              </a:spcBef>
              <a:buClr>
                <a:schemeClr val="accent3"/>
              </a:buClr>
            </a:pPr>
            <a:endParaRPr lang="fr-FR" sz="2000" dirty="0" smtClean="0">
              <a:latin typeface="+mj-lt"/>
            </a:endParaRPr>
          </a:p>
          <a:p>
            <a:pPr marL="822960" lvl="1" indent="-256032">
              <a:spcBef>
                <a:spcPts val="300"/>
              </a:spcBef>
              <a:buClr>
                <a:schemeClr val="accent3"/>
              </a:buClr>
              <a:buFont typeface="Wingdings" pitchFamily="2" charset="2"/>
              <a:buChar char="Ø"/>
            </a:pPr>
            <a:r>
              <a:rPr lang="fr-FR" sz="2000" dirty="0" smtClean="0">
                <a:latin typeface="+mj-lt"/>
              </a:rPr>
              <a:t>Dénigrement: consiste à jeter publiquement le discrédit sur la personnalité, les produits ou les prix de l'entreprise concurrente.</a:t>
            </a:r>
          </a:p>
          <a:p>
            <a:pPr marL="822960" lvl="1" indent="-256032">
              <a:spcBef>
                <a:spcPts val="300"/>
              </a:spcBef>
              <a:buClr>
                <a:schemeClr val="accent3"/>
              </a:buClr>
            </a:pPr>
            <a:endParaRPr lang="fr-FR" sz="2000" dirty="0" smtClean="0">
              <a:latin typeface="+mj-lt"/>
            </a:endParaRPr>
          </a:p>
          <a:p>
            <a:pPr marL="822960" lvl="1" indent="-256032">
              <a:spcBef>
                <a:spcPts val="300"/>
              </a:spcBef>
              <a:buClr>
                <a:schemeClr val="accent3"/>
              </a:buClr>
              <a:buFont typeface="Wingdings" pitchFamily="2" charset="2"/>
              <a:buChar char="Ø"/>
            </a:pPr>
            <a:r>
              <a:rPr lang="fr-FR" sz="2000" dirty="0" smtClean="0">
                <a:latin typeface="+mj-lt"/>
              </a:rPr>
              <a:t>Sanctions sur le fondement de la responsabilité civile (articles  1382  et 1383 du code civil)</a:t>
            </a:r>
          </a:p>
          <a:p>
            <a:pPr marL="365760" indent="-256032">
              <a:spcBef>
                <a:spcPts val="300"/>
              </a:spcBef>
              <a:buClr>
                <a:schemeClr val="accent3"/>
              </a:buClr>
            </a:pPr>
            <a:endParaRPr lang="fr-FR" sz="2000" dirty="0" smtClean="0">
              <a:latin typeface="+mj-lt"/>
            </a:endParaRPr>
          </a:p>
          <a:p>
            <a:pPr marL="365760" indent="-256032">
              <a:spcBef>
                <a:spcPts val="300"/>
              </a:spcBef>
              <a:buClr>
                <a:schemeClr val="accent3"/>
              </a:buClr>
              <a:buFont typeface="Georgia"/>
              <a:buChar char="•"/>
            </a:pPr>
            <a:endParaRPr kumimoji="0" lang="fr-FR" sz="2200" b="0" i="0" u="none" strike="noStrike" kern="1200" cap="none" spc="0" normalizeH="0" baseline="0" noProof="0" dirty="0" smtClean="0">
              <a:ln>
                <a:noFill/>
              </a:ln>
              <a:solidFill>
                <a:schemeClr val="accent2"/>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5. Actions en responsabilité (4)</a:t>
            </a:r>
            <a:endParaRPr lang="fr-FR" sz="2800" dirty="0"/>
          </a:p>
        </p:txBody>
      </p:sp>
      <p:sp>
        <p:nvSpPr>
          <p:cNvPr id="3" name="Content Placeholder 2"/>
          <p:cNvSpPr>
            <a:spLocks noGrp="1"/>
          </p:cNvSpPr>
          <p:nvPr>
            <p:ph idx="1"/>
          </p:nvPr>
        </p:nvSpPr>
        <p:spPr>
          <a:xfrm>
            <a:off x="467544" y="1844824"/>
            <a:ext cx="8229600" cy="576064"/>
          </a:xfrm>
        </p:spPr>
        <p:txBody>
          <a:bodyPr/>
          <a:lstStyle/>
          <a:p>
            <a:r>
              <a:rPr lang="fr-FR" u="sng" dirty="0" smtClean="0"/>
              <a:t>Données personnelles</a:t>
            </a:r>
          </a:p>
          <a:p>
            <a:pPr lvl="1">
              <a:buNone/>
            </a:pPr>
            <a:endParaRPr lang="fr-FR" dirty="0" smtClean="0"/>
          </a:p>
        </p:txBody>
      </p:sp>
      <p:sp>
        <p:nvSpPr>
          <p:cNvPr id="4" name="Slide Number Placeholder 3"/>
          <p:cNvSpPr>
            <a:spLocks noGrp="1"/>
          </p:cNvSpPr>
          <p:nvPr>
            <p:ph type="sldNum" sz="quarter" idx="12"/>
          </p:nvPr>
        </p:nvSpPr>
        <p:spPr/>
        <p:txBody>
          <a:bodyPr/>
          <a:lstStyle/>
          <a:p>
            <a:fld id="{C1B72EF0-E60D-41CB-B856-B1630CE40C1F}" type="slidenum">
              <a:rPr lang="fr-FR" smtClean="0"/>
              <a:pPr/>
              <a:t>23</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
        <p:nvSpPr>
          <p:cNvPr id="7" name="Content Placeholder 2"/>
          <p:cNvSpPr txBox="1">
            <a:spLocks/>
          </p:cNvSpPr>
          <p:nvPr/>
        </p:nvSpPr>
        <p:spPr>
          <a:xfrm>
            <a:off x="467544" y="2348880"/>
            <a:ext cx="8229600" cy="3744416"/>
          </a:xfrm>
          <a:prstGeom prst="rect">
            <a:avLst/>
          </a:prstGeom>
        </p:spPr>
        <p:txBody>
          <a:bodyPr vert="horz">
            <a:normAutofit/>
          </a:bodyPr>
          <a:lstStyle/>
          <a:p>
            <a:pPr marL="365760" indent="-256032">
              <a:spcBef>
                <a:spcPts val="300"/>
              </a:spcBef>
              <a:buClr>
                <a:schemeClr val="accent3"/>
              </a:buClr>
              <a:buFont typeface="Wingdings" pitchFamily="2" charset="2"/>
              <a:buChar char="Ø"/>
            </a:pPr>
            <a:r>
              <a:rPr lang="fr-FR" sz="2000" dirty="0" smtClean="0">
                <a:latin typeface="+mj-lt"/>
              </a:rPr>
              <a:t>Dés lors qu’une donnée permettant d’identifier directement ou indirectement une personne est collectée, la loi Informatique et liberté s’applique</a:t>
            </a:r>
          </a:p>
          <a:p>
            <a:pPr marL="365760" indent="-256032">
              <a:spcBef>
                <a:spcPts val="300"/>
              </a:spcBef>
              <a:buClr>
                <a:schemeClr val="accent3"/>
              </a:buClr>
              <a:buFont typeface="Wingdings" pitchFamily="2" charset="2"/>
              <a:buChar char="Ø"/>
            </a:pPr>
            <a:r>
              <a:rPr lang="fr-FR" sz="2000" dirty="0" smtClean="0">
                <a:latin typeface="+mj-lt"/>
              </a:rPr>
              <a:t>Article 40 de la loi du 6 janvier 1978: « </a:t>
            </a:r>
            <a:r>
              <a:rPr lang="fr-FR" sz="2000" i="1" dirty="0" smtClean="0">
                <a:latin typeface="+mj-lt"/>
              </a:rPr>
              <a:t>Toute personne physique justifiant de son identité peut exiger du responsable d’un traitement que soient, selon les cas, rectifiées, complétées, mises à jour, verrouillées ou effacées les données à caractère personnel la concernant, qui sont inexactes, incomplètes, équivoques, périmées, ou dont la collecte, l’utilisation, la communication ou la conservation est interdite</a:t>
            </a:r>
            <a:r>
              <a:rPr lang="fr-FR" sz="2000" dirty="0" smtClean="0">
                <a:latin typeface="+mj-lt"/>
              </a:rPr>
              <a:t> »</a:t>
            </a:r>
          </a:p>
          <a:p>
            <a:pPr marL="365760" indent="-256032">
              <a:spcBef>
                <a:spcPts val="300"/>
              </a:spcBef>
              <a:buClr>
                <a:schemeClr val="accent3"/>
              </a:buClr>
              <a:buFont typeface="Wingdings" pitchFamily="2" charset="2"/>
              <a:buChar char="Ø"/>
            </a:pPr>
            <a:r>
              <a:rPr lang="fr-FR" sz="2000" dirty="0" smtClean="0">
                <a:latin typeface="+mj-lt"/>
              </a:rPr>
              <a:t>Sanction pénale: Art. R. 625-12 </a:t>
            </a:r>
          </a:p>
          <a:p>
            <a:pPr marL="365760" indent="-256032">
              <a:spcBef>
                <a:spcPts val="300"/>
              </a:spcBef>
              <a:buClr>
                <a:schemeClr val="accent3"/>
              </a:buClr>
            </a:pPr>
            <a:endParaRPr lang="fr-FR" sz="2000" dirty="0" smtClean="0">
              <a:latin typeface="+mj-lt"/>
            </a:endParaRPr>
          </a:p>
          <a:p>
            <a:pPr marL="365760" indent="-256032">
              <a:spcBef>
                <a:spcPts val="300"/>
              </a:spcBef>
              <a:buClr>
                <a:schemeClr val="accent3"/>
              </a:buClr>
            </a:pPr>
            <a:endParaRPr lang="fr-FR" sz="2000" dirty="0" smtClean="0">
              <a:latin typeface="+mj-lt"/>
            </a:endParaRPr>
          </a:p>
          <a:p>
            <a:pPr marL="365760" indent="-256032">
              <a:spcBef>
                <a:spcPts val="300"/>
              </a:spcBef>
              <a:buClr>
                <a:schemeClr val="accent3"/>
              </a:buClr>
            </a:pPr>
            <a:endParaRPr lang="fr-FR" sz="2000" dirty="0" smtClean="0">
              <a:latin typeface="+mj-lt"/>
            </a:endParaRPr>
          </a:p>
          <a:p>
            <a:pPr marL="365760" indent="-256032">
              <a:spcBef>
                <a:spcPts val="300"/>
              </a:spcBef>
              <a:buClr>
                <a:schemeClr val="accent3"/>
              </a:buClr>
              <a:buFont typeface="Georgia"/>
              <a:buChar char="•"/>
            </a:pPr>
            <a:endParaRPr kumimoji="0" lang="fr-FR" sz="2200" b="0" i="0" u="none" strike="noStrike" kern="1200" cap="none" spc="0" normalizeH="0" baseline="0" noProof="0" dirty="0" smtClean="0">
              <a:ln>
                <a:noFill/>
              </a:ln>
              <a:solidFill>
                <a:schemeClr val="accent2"/>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5. Actions en responsabilité (5)</a:t>
            </a:r>
            <a:endParaRPr lang="fr-FR" sz="2800" dirty="0"/>
          </a:p>
        </p:txBody>
      </p:sp>
      <p:sp>
        <p:nvSpPr>
          <p:cNvPr id="3" name="Content Placeholder 2"/>
          <p:cNvSpPr>
            <a:spLocks noGrp="1"/>
          </p:cNvSpPr>
          <p:nvPr>
            <p:ph idx="1"/>
          </p:nvPr>
        </p:nvSpPr>
        <p:spPr>
          <a:xfrm>
            <a:off x="467544" y="1844824"/>
            <a:ext cx="8229600" cy="576064"/>
          </a:xfrm>
        </p:spPr>
        <p:txBody>
          <a:bodyPr/>
          <a:lstStyle/>
          <a:p>
            <a:r>
              <a:rPr lang="fr-FR" u="sng" dirty="0" smtClean="0"/>
              <a:t>Atteintes à la vie privée (article 9 du code civil)</a:t>
            </a:r>
          </a:p>
          <a:p>
            <a:pPr lvl="1">
              <a:buNone/>
            </a:pPr>
            <a:endParaRPr lang="fr-FR" dirty="0" smtClean="0"/>
          </a:p>
        </p:txBody>
      </p:sp>
      <p:sp>
        <p:nvSpPr>
          <p:cNvPr id="4" name="Slide Number Placeholder 3"/>
          <p:cNvSpPr>
            <a:spLocks noGrp="1"/>
          </p:cNvSpPr>
          <p:nvPr>
            <p:ph type="sldNum" sz="quarter" idx="12"/>
          </p:nvPr>
        </p:nvSpPr>
        <p:spPr/>
        <p:txBody>
          <a:bodyPr/>
          <a:lstStyle/>
          <a:p>
            <a:fld id="{C1B72EF0-E60D-41CB-B856-B1630CE40C1F}" type="slidenum">
              <a:rPr lang="fr-FR" smtClean="0"/>
              <a:pPr/>
              <a:t>24</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
        <p:nvSpPr>
          <p:cNvPr id="7" name="Content Placeholder 2"/>
          <p:cNvSpPr txBox="1">
            <a:spLocks/>
          </p:cNvSpPr>
          <p:nvPr/>
        </p:nvSpPr>
        <p:spPr>
          <a:xfrm>
            <a:off x="467544" y="2348880"/>
            <a:ext cx="8229600" cy="3744416"/>
          </a:xfrm>
          <a:prstGeom prst="rect">
            <a:avLst/>
          </a:prstGeom>
        </p:spPr>
        <p:txBody>
          <a:bodyPr vert="horz">
            <a:normAutofit lnSpcReduction="10000"/>
          </a:bodyPr>
          <a:lstStyle/>
          <a:p>
            <a:pPr marL="365760" indent="-256032">
              <a:spcBef>
                <a:spcPts val="300"/>
              </a:spcBef>
              <a:buClr>
                <a:schemeClr val="accent3"/>
              </a:buClr>
              <a:buFont typeface="Wingdings" pitchFamily="2" charset="2"/>
              <a:buChar char="Ø"/>
            </a:pPr>
            <a:r>
              <a:rPr lang="fr-FR" sz="2000" dirty="0" smtClean="0">
                <a:latin typeface="+mj-lt"/>
              </a:rPr>
              <a:t>Exemple: diffusion photos non autorisées, usurpation d’identité, etc.</a:t>
            </a:r>
          </a:p>
          <a:p>
            <a:pPr marL="365760" indent="-256032">
              <a:spcBef>
                <a:spcPts val="300"/>
              </a:spcBef>
              <a:buClr>
                <a:schemeClr val="accent3"/>
              </a:buClr>
              <a:buFont typeface="Wingdings" pitchFamily="2" charset="2"/>
              <a:buChar char="Ø"/>
            </a:pPr>
            <a:r>
              <a:rPr lang="fr-FR" sz="2000" dirty="0" smtClean="0">
                <a:latin typeface="+mj-lt"/>
              </a:rPr>
              <a:t>Article 226-1 du code pénal: « </a:t>
            </a:r>
            <a:r>
              <a:rPr lang="fr-FR" sz="2000" i="1" dirty="0" smtClean="0">
                <a:latin typeface="+mj-lt"/>
              </a:rPr>
              <a:t>Est puni </a:t>
            </a:r>
            <a:r>
              <a:rPr lang="fr-FR" sz="2000" i="1" u="sng" dirty="0" smtClean="0">
                <a:latin typeface="+mj-lt"/>
              </a:rPr>
              <a:t>d'un an d'emprisonnement et de 45 000 euros d'amende </a:t>
            </a:r>
            <a:r>
              <a:rPr lang="fr-FR" sz="2000" i="1" dirty="0" smtClean="0">
                <a:latin typeface="+mj-lt"/>
              </a:rPr>
              <a:t>le fait, au moyen d'un procédé quelconque, volontairement de porter atteinte à l'intimité de la vie privée d'autrui </a:t>
            </a:r>
          </a:p>
          <a:p>
            <a:pPr marL="822960" lvl="1" indent="-256032">
              <a:spcBef>
                <a:spcPts val="300"/>
              </a:spcBef>
              <a:buClr>
                <a:schemeClr val="accent3"/>
              </a:buClr>
              <a:buFont typeface="Arial" pitchFamily="34" charset="0"/>
              <a:buChar char="•"/>
            </a:pPr>
            <a:r>
              <a:rPr lang="fr-FR" sz="2000" i="1" dirty="0" smtClean="0">
                <a:latin typeface="+mj-lt"/>
              </a:rPr>
              <a:t>1° En captant, enregistrant ou transmettant, sans le consentement de leur auteur, des paroles prononcées à titre privé ou confidentiel ;</a:t>
            </a:r>
          </a:p>
          <a:p>
            <a:pPr marL="822960" lvl="1" indent="-256032">
              <a:spcBef>
                <a:spcPts val="300"/>
              </a:spcBef>
              <a:buClr>
                <a:schemeClr val="accent3"/>
              </a:buClr>
              <a:buFont typeface="Arial" pitchFamily="34" charset="0"/>
              <a:buChar char="•"/>
            </a:pPr>
            <a:r>
              <a:rPr lang="fr-FR" sz="2000" i="1" dirty="0" smtClean="0">
                <a:latin typeface="+mj-lt"/>
              </a:rPr>
              <a:t>2° En fixant, enregistrant ou transmettant, sans le consentement de celle-ci, l'image d'une personne se trouvant dans un lieu privé</a:t>
            </a:r>
            <a:r>
              <a:rPr lang="fr-FR" sz="2000" dirty="0" smtClean="0">
                <a:latin typeface="+mj-lt"/>
              </a:rPr>
              <a:t> ».</a:t>
            </a:r>
          </a:p>
          <a:p>
            <a:pPr marL="365760" indent="-256032">
              <a:spcBef>
                <a:spcPts val="300"/>
              </a:spcBef>
              <a:buClr>
                <a:schemeClr val="accent3"/>
              </a:buClr>
            </a:pPr>
            <a:endParaRPr lang="fr-FR" sz="2000" dirty="0" smtClean="0">
              <a:latin typeface="+mj-lt"/>
            </a:endParaRPr>
          </a:p>
          <a:p>
            <a:pPr marL="365760" indent="-256032">
              <a:spcBef>
                <a:spcPts val="300"/>
              </a:spcBef>
              <a:buClr>
                <a:schemeClr val="accent3"/>
              </a:buClr>
              <a:buFont typeface="Wingdings" pitchFamily="2" charset="2"/>
              <a:buChar char="Ø"/>
            </a:pPr>
            <a:endParaRPr lang="fr-FR" sz="2000" dirty="0" smtClean="0">
              <a:latin typeface="+mj-lt"/>
            </a:endParaRPr>
          </a:p>
          <a:p>
            <a:pPr marL="365760" indent="-256032">
              <a:spcBef>
                <a:spcPts val="300"/>
              </a:spcBef>
              <a:buClr>
                <a:schemeClr val="accent3"/>
              </a:buClr>
              <a:buFont typeface="Georgia"/>
              <a:buChar char="•"/>
            </a:pPr>
            <a:endParaRPr kumimoji="0" lang="fr-FR" sz="2200" b="0" i="0" u="none" strike="noStrike" kern="1200" cap="none" spc="0" normalizeH="0" baseline="0" noProof="0" dirty="0" smtClean="0">
              <a:ln>
                <a:noFill/>
              </a:ln>
              <a:solidFill>
                <a:schemeClr val="accent2"/>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Conclusion</a:t>
            </a:r>
            <a:endParaRPr lang="fr-FR" dirty="0"/>
          </a:p>
        </p:txBody>
      </p:sp>
      <p:sp>
        <p:nvSpPr>
          <p:cNvPr id="3" name="Content Placeholder 2"/>
          <p:cNvSpPr>
            <a:spLocks noGrp="1"/>
          </p:cNvSpPr>
          <p:nvPr>
            <p:ph idx="1"/>
          </p:nvPr>
        </p:nvSpPr>
        <p:spPr/>
        <p:txBody>
          <a:bodyPr/>
          <a:lstStyle/>
          <a:p>
            <a:r>
              <a:rPr lang="fr-FR" dirty="0" smtClean="0"/>
              <a:t>Actions en amont et prévention:</a:t>
            </a:r>
          </a:p>
          <a:p>
            <a:pPr>
              <a:buNone/>
            </a:pPr>
            <a:endParaRPr lang="fr-FR" dirty="0" smtClean="0"/>
          </a:p>
          <a:p>
            <a:pPr lvl="1"/>
            <a:r>
              <a:rPr lang="fr-FR" dirty="0" smtClean="0"/>
              <a:t>Création de contenus positifs (attention aux faux avis de consommateurs)</a:t>
            </a:r>
          </a:p>
          <a:p>
            <a:pPr lvl="1"/>
            <a:r>
              <a:rPr lang="fr-FR" dirty="0" smtClean="0"/>
              <a:t>Amélioration du référencement naturel</a:t>
            </a:r>
          </a:p>
          <a:p>
            <a:pPr lvl="1"/>
            <a:r>
              <a:rPr lang="fr-FR" dirty="0" smtClean="0"/>
              <a:t>Recours au référencement payant</a:t>
            </a:r>
          </a:p>
          <a:p>
            <a:pPr lvl="1"/>
            <a:r>
              <a:rPr lang="fr-FR" dirty="0" smtClean="0"/>
              <a:t>Recours à une agence de nettoyage de </a:t>
            </a:r>
            <a:r>
              <a:rPr lang="fr-FR" smtClean="0"/>
              <a:t>contenus négatifs</a:t>
            </a:r>
            <a:endParaRPr lang="fr-FR" dirty="0" smtClean="0"/>
          </a:p>
          <a:p>
            <a:pPr lvl="1">
              <a:buNone/>
            </a:pPr>
            <a:endParaRPr lang="fr-FR" dirty="0" smtClean="0"/>
          </a:p>
          <a:p>
            <a:pPr lvl="1">
              <a:buNone/>
            </a:pPr>
            <a:r>
              <a:rPr lang="fr-FR" sz="2400" i="1" dirty="0" smtClean="0">
                <a:solidFill>
                  <a:schemeClr val="tx1"/>
                </a:solidFill>
              </a:rPr>
              <a:t>Plus l’entreprise sera présente sur le web de manière</a:t>
            </a:r>
          </a:p>
          <a:p>
            <a:pPr lvl="1">
              <a:buNone/>
            </a:pPr>
            <a:r>
              <a:rPr lang="fr-FR" sz="2400" i="1" dirty="0" smtClean="0">
                <a:solidFill>
                  <a:schemeClr val="tx1"/>
                </a:solidFill>
              </a:rPr>
              <a:t>positif, moins un contenu négatif aura d’impact</a:t>
            </a:r>
          </a:p>
        </p:txBody>
      </p:sp>
      <p:sp>
        <p:nvSpPr>
          <p:cNvPr id="4" name="Slide Number Placeholder 3"/>
          <p:cNvSpPr>
            <a:spLocks noGrp="1"/>
          </p:cNvSpPr>
          <p:nvPr>
            <p:ph type="sldNum" sz="quarter" idx="12"/>
          </p:nvPr>
        </p:nvSpPr>
        <p:spPr/>
        <p:txBody>
          <a:bodyPr/>
          <a:lstStyle/>
          <a:p>
            <a:fld id="{C1B72EF0-E60D-41CB-B856-B1630CE40C1F}" type="slidenum">
              <a:rPr lang="fr-FR" smtClean="0"/>
              <a:pPr/>
              <a:t>25</a:t>
            </a:fld>
            <a:endParaRPr lang="fr-FR" dirty="0"/>
          </a:p>
        </p:txBody>
      </p:sp>
      <p:sp>
        <p:nvSpPr>
          <p:cNvPr id="5" name="Footer Placeholder 4"/>
          <p:cNvSpPr>
            <a:spLocks noGrp="1"/>
          </p:cNvSpPr>
          <p:nvPr>
            <p:ph type="ftr" sz="quarter" idx="13"/>
          </p:nvPr>
        </p:nvSpPr>
        <p:spPr/>
        <p:txBody>
          <a:bodyPr/>
          <a:lstStyle/>
          <a:p>
            <a:r>
              <a:rPr lang="fr-FR" smtClean="0"/>
              <a:t>©BEAM avocats - 2014</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eam - BLOC-MARQUE transp.tif"/>
          <p:cNvPicPr>
            <a:picLocks noChangeAspect="1"/>
          </p:cNvPicPr>
          <p:nvPr/>
        </p:nvPicPr>
        <p:blipFill>
          <a:blip r:embed="rId2" cstate="print"/>
          <a:stretch>
            <a:fillRect/>
          </a:stretch>
        </p:blipFill>
        <p:spPr>
          <a:xfrm>
            <a:off x="2771800" y="2348880"/>
            <a:ext cx="3543369" cy="1368000"/>
          </a:xfrm>
          <a:prstGeom prst="rect">
            <a:avLst/>
          </a:prstGeom>
        </p:spPr>
      </p:pic>
      <p:sp>
        <p:nvSpPr>
          <p:cNvPr id="6" name="Round Diagonal Corner Rectangle 5"/>
          <p:cNvSpPr/>
          <p:nvPr/>
        </p:nvSpPr>
        <p:spPr>
          <a:xfrm>
            <a:off x="1331640" y="3645024"/>
            <a:ext cx="6408712" cy="2952328"/>
          </a:xfrm>
          <a:prstGeom prst="round2DiagRect">
            <a:avLst>
              <a:gd name="adj1" fmla="val 16667"/>
              <a:gd name="adj2" fmla="val 0"/>
            </a:avLst>
          </a:prstGeom>
          <a:ln w="57150">
            <a:solidFill>
              <a:schemeClr val="tx2"/>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smtClean="0"/>
          </a:p>
          <a:p>
            <a:pPr algn="ctr"/>
            <a:r>
              <a:rPr lang="fr-FR" dirty="0" smtClean="0"/>
              <a:t>Contact:</a:t>
            </a:r>
          </a:p>
          <a:p>
            <a:pPr algn="ctr"/>
            <a:r>
              <a:rPr lang="fr-FR" b="1" dirty="0" smtClean="0"/>
              <a:t>Maître Amina KHALED</a:t>
            </a:r>
          </a:p>
          <a:p>
            <a:pPr algn="ctr"/>
            <a:r>
              <a:rPr lang="fr-FR" dirty="0" smtClean="0"/>
              <a:t>15 rue de Téhéran</a:t>
            </a:r>
          </a:p>
          <a:p>
            <a:pPr algn="ctr"/>
            <a:r>
              <a:rPr lang="fr-FR" dirty="0" smtClean="0"/>
              <a:t>75008 Paris</a:t>
            </a:r>
          </a:p>
          <a:p>
            <a:pPr algn="ctr"/>
            <a:r>
              <a:rPr lang="fr-FR" dirty="0" smtClean="0"/>
              <a:t> </a:t>
            </a:r>
          </a:p>
          <a:p>
            <a:pPr algn="ctr"/>
            <a:r>
              <a:rPr lang="fr-FR" dirty="0" smtClean="0"/>
              <a:t>Tél   +33(0)1 84 18 01 20</a:t>
            </a:r>
          </a:p>
          <a:p>
            <a:pPr algn="ctr"/>
            <a:r>
              <a:rPr lang="fr-FR" dirty="0" smtClean="0"/>
              <a:t>Fax  +33(0)9 72 30 52 76</a:t>
            </a:r>
          </a:p>
          <a:p>
            <a:pPr algn="ctr"/>
            <a:r>
              <a:rPr lang="fr-FR" dirty="0" smtClean="0">
                <a:hlinkClick r:id="rId3"/>
              </a:rPr>
              <a:t>ak@beam-avocats.com</a:t>
            </a:r>
            <a:r>
              <a:rPr lang="fr-FR" dirty="0" smtClean="0"/>
              <a:t>   </a:t>
            </a:r>
          </a:p>
          <a:p>
            <a:pPr algn="ctr"/>
            <a:r>
              <a:rPr lang="fr-FR" u="sng" dirty="0" smtClean="0">
                <a:solidFill>
                  <a:srgbClr val="FF0000"/>
                </a:solidFill>
              </a:rPr>
              <a:t>http://www.beam-avocats.com</a:t>
            </a:r>
          </a:p>
          <a:p>
            <a:pPr algn="ctr"/>
            <a:endParaRPr lang="fr-FR" dirty="0" smtClean="0"/>
          </a:p>
          <a:p>
            <a:pPr algn="ctr"/>
            <a:endParaRPr lang="fr-FR" dirty="0"/>
          </a:p>
        </p:txBody>
      </p:sp>
      <p:sp>
        <p:nvSpPr>
          <p:cNvPr id="4" name="TextBox 3"/>
          <p:cNvSpPr txBox="1"/>
          <p:nvPr/>
        </p:nvSpPr>
        <p:spPr>
          <a:xfrm>
            <a:off x="971600" y="1412776"/>
            <a:ext cx="7488832" cy="523220"/>
          </a:xfrm>
          <a:prstGeom prst="rect">
            <a:avLst/>
          </a:prstGeom>
          <a:noFill/>
        </p:spPr>
        <p:txBody>
          <a:bodyPr wrap="square" rtlCol="0">
            <a:spAutoFit/>
          </a:bodyPr>
          <a:lstStyle/>
          <a:p>
            <a:pPr algn="ctr"/>
            <a:r>
              <a:rPr lang="fr-FR" sz="2800" b="1" dirty="0" smtClean="0">
                <a:latin typeface="+mj-lt"/>
              </a:rPr>
              <a:t>MERCI POUR VOTRE ATTENTION!</a:t>
            </a:r>
            <a:endParaRPr lang="fr-FR" sz="2800" b="1" dirty="0">
              <a:latin typeface="+mj-lt"/>
            </a:endParaRPr>
          </a:p>
        </p:txBody>
      </p:sp>
      <p:sp>
        <p:nvSpPr>
          <p:cNvPr id="9" name="Slide Number Placeholder 8"/>
          <p:cNvSpPr>
            <a:spLocks noGrp="1"/>
          </p:cNvSpPr>
          <p:nvPr>
            <p:ph type="sldNum" sz="quarter" idx="12"/>
          </p:nvPr>
        </p:nvSpPr>
        <p:spPr/>
        <p:txBody>
          <a:bodyPr/>
          <a:lstStyle/>
          <a:p>
            <a:fld id="{C1B72EF0-E60D-41CB-B856-B1630CE40C1F}" type="slidenum">
              <a:rPr lang="fr-FR" sz="1000" smtClean="0">
                <a:latin typeface="+mj-lt"/>
              </a:rPr>
              <a:pPr/>
              <a:t>26</a:t>
            </a:fld>
            <a:endParaRPr lang="fr-FR" sz="1000" dirty="0">
              <a:latin typeface="+mj-lt"/>
            </a:endParaRPr>
          </a:p>
        </p:txBody>
      </p:sp>
      <p:sp>
        <p:nvSpPr>
          <p:cNvPr id="10" name="Footer Placeholder 9"/>
          <p:cNvSpPr>
            <a:spLocks noGrp="1"/>
          </p:cNvSpPr>
          <p:nvPr>
            <p:ph type="ftr" sz="quarter" idx="11"/>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Définition</a:t>
            </a:r>
            <a:endParaRPr lang="fr-FR" dirty="0"/>
          </a:p>
        </p:txBody>
      </p:sp>
      <p:sp>
        <p:nvSpPr>
          <p:cNvPr id="3" name="Content Placeholder 2"/>
          <p:cNvSpPr>
            <a:spLocks noGrp="1"/>
          </p:cNvSpPr>
          <p:nvPr>
            <p:ph idx="1"/>
          </p:nvPr>
        </p:nvSpPr>
        <p:spPr/>
        <p:txBody>
          <a:bodyPr>
            <a:normAutofit/>
          </a:bodyPr>
          <a:lstStyle/>
          <a:p>
            <a:r>
              <a:rPr lang="fr-FR" sz="2200" dirty="0" smtClean="0"/>
              <a:t>L’ e-reputation est une notion qui désigne l’image d’une entreprise sur le web</a:t>
            </a:r>
          </a:p>
          <a:p>
            <a:pPr>
              <a:buNone/>
            </a:pPr>
            <a:endParaRPr lang="fr-FR" sz="2200" dirty="0" smtClean="0"/>
          </a:p>
          <a:p>
            <a:r>
              <a:rPr lang="fr-FR" sz="2200" dirty="0" smtClean="0"/>
              <a:t>Ce sont l’ensemble des informations concernant une personne physique ou morale, contribuant à sa notoriété de manière </a:t>
            </a:r>
            <a:r>
              <a:rPr lang="fr-FR" sz="2200" u="sng" dirty="0" smtClean="0"/>
              <a:t>positive ou négative</a:t>
            </a:r>
          </a:p>
          <a:p>
            <a:pPr>
              <a:buNone/>
            </a:pPr>
            <a:endParaRPr lang="fr-FR" sz="2200" dirty="0" smtClean="0"/>
          </a:p>
          <a:p>
            <a:r>
              <a:rPr lang="fr-FR" sz="2200" dirty="0" smtClean="0"/>
              <a:t>Ces informations peuvent être diffusées par l’entreprise elle-même ou par des tiers</a:t>
            </a:r>
            <a:endParaRPr lang="fr-FR" sz="2200" dirty="0"/>
          </a:p>
        </p:txBody>
      </p:sp>
      <p:sp>
        <p:nvSpPr>
          <p:cNvPr id="4" name="Slide Number Placeholder 3"/>
          <p:cNvSpPr>
            <a:spLocks noGrp="1"/>
          </p:cNvSpPr>
          <p:nvPr>
            <p:ph type="sldNum" sz="quarter" idx="12"/>
          </p:nvPr>
        </p:nvSpPr>
        <p:spPr/>
        <p:txBody>
          <a:bodyPr/>
          <a:lstStyle/>
          <a:p>
            <a:fld id="{C1B72EF0-E60D-41CB-B856-B1630CE40C1F}" type="slidenum">
              <a:rPr lang="fr-FR" smtClean="0"/>
              <a:pPr/>
              <a:t>3</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Plan</a:t>
            </a:r>
            <a:endParaRPr lang="fr-FR" dirty="0"/>
          </a:p>
        </p:txBody>
      </p:sp>
      <p:graphicFrame>
        <p:nvGraphicFramePr>
          <p:cNvPr id="4" name="Espace réservé du contenu 3"/>
          <p:cNvGraphicFramePr>
            <a:graphicFrameLocks noGrp="1"/>
          </p:cNvGraphicFramePr>
          <p:nvPr>
            <p:ph idx="1"/>
          </p:nvPr>
        </p:nvGraphicFramePr>
        <p:xfrm>
          <a:off x="468313" y="1844675"/>
          <a:ext cx="8229600" cy="4325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vert="horz" anchor="b"/>
          <a:lstStyle/>
          <a:p>
            <a:fld id="{C1B72EF0-E60D-41CB-B856-B1630CE40C1F}" type="slidenum">
              <a:rPr lang="fr-FR" sz="1000" smtClean="0">
                <a:latin typeface="+mj-lt"/>
              </a:rPr>
              <a:pPr/>
              <a:t>4</a:t>
            </a:fld>
            <a:endParaRPr lang="fr-FR" sz="1000" dirty="0">
              <a:latin typeface="+mj-lt"/>
            </a:endParaRPr>
          </a:p>
        </p:txBody>
      </p:sp>
      <p:sp>
        <p:nvSpPr>
          <p:cNvPr id="8" name="Footer Placeholder 7"/>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1. Typologie des atteintes à l’e-reputation (1)</a:t>
            </a:r>
            <a:endParaRPr lang="fr-FR" sz="2800" dirty="0"/>
          </a:p>
        </p:txBody>
      </p:sp>
      <p:sp>
        <p:nvSpPr>
          <p:cNvPr id="7" name="Slide Number Placeholder 6"/>
          <p:cNvSpPr>
            <a:spLocks noGrp="1"/>
          </p:cNvSpPr>
          <p:nvPr>
            <p:ph type="sldNum" sz="quarter" idx="12"/>
          </p:nvPr>
        </p:nvSpPr>
        <p:spPr/>
        <p:txBody>
          <a:bodyPr vert="horz" anchor="b"/>
          <a:lstStyle/>
          <a:p>
            <a:fld id="{C1B72EF0-E60D-41CB-B856-B1630CE40C1F}" type="slidenum">
              <a:rPr lang="fr-FR" sz="1000" smtClean="0">
                <a:latin typeface="+mj-lt"/>
              </a:rPr>
              <a:pPr/>
              <a:t>5</a:t>
            </a:fld>
            <a:endParaRPr lang="fr-FR" sz="1000" dirty="0">
              <a:latin typeface="+mj-lt"/>
            </a:endParaRPr>
          </a:p>
        </p:txBody>
      </p:sp>
      <p:sp>
        <p:nvSpPr>
          <p:cNvPr id="8" name="Footer Placeholder 7"/>
          <p:cNvSpPr>
            <a:spLocks noGrp="1"/>
          </p:cNvSpPr>
          <p:nvPr>
            <p:ph type="ftr" sz="quarter" idx="13"/>
          </p:nvPr>
        </p:nvSpPr>
        <p:spPr/>
        <p:txBody>
          <a:bodyPr/>
          <a:lstStyle/>
          <a:p>
            <a:r>
              <a:rPr lang="fr-FR" dirty="0" smtClean="0"/>
              <a:t>©BEAM avocats - 2014</a:t>
            </a:r>
            <a:endParaRPr lang="fr-FR" dirty="0"/>
          </a:p>
        </p:txBody>
      </p:sp>
      <p:sp>
        <p:nvSpPr>
          <p:cNvPr id="6" name="Content Placeholder 5"/>
          <p:cNvSpPr>
            <a:spLocks noGrp="1"/>
          </p:cNvSpPr>
          <p:nvPr>
            <p:ph idx="1"/>
          </p:nvPr>
        </p:nvSpPr>
        <p:spPr>
          <a:xfrm>
            <a:off x="611560" y="1484784"/>
            <a:ext cx="7128792" cy="1008112"/>
          </a:xfrm>
        </p:spPr>
        <p:txBody>
          <a:bodyPr>
            <a:normAutofit lnSpcReduction="10000"/>
          </a:bodyPr>
          <a:lstStyle/>
          <a:p>
            <a:pPr algn="just">
              <a:buNone/>
            </a:pPr>
            <a:r>
              <a:rPr lang="fr-FR" sz="2000" dirty="0" smtClean="0"/>
              <a:t>	</a:t>
            </a:r>
            <a:r>
              <a:rPr lang="fr-FR" sz="2200" dirty="0" smtClean="0"/>
              <a:t>Les atteintes à l’e-reputation peuvent revêtir plusieurs formes et donc être appréhendées de différentes manières en droit</a:t>
            </a:r>
          </a:p>
          <a:p>
            <a:endParaRPr lang="fr-FR" dirty="0" smtClean="0"/>
          </a:p>
        </p:txBody>
      </p:sp>
      <p:graphicFrame>
        <p:nvGraphicFramePr>
          <p:cNvPr id="10" name="Diagram 9"/>
          <p:cNvGraphicFramePr/>
          <p:nvPr/>
        </p:nvGraphicFramePr>
        <p:xfrm>
          <a:off x="1259632" y="2636912"/>
          <a:ext cx="6096000" cy="374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1. Typologie des atteintes à la réputation (2)</a:t>
            </a:r>
            <a:endParaRPr lang="fr-FR" sz="2800" dirty="0"/>
          </a:p>
        </p:txBody>
      </p:sp>
      <p:sp>
        <p:nvSpPr>
          <p:cNvPr id="3" name="Content Placeholder 2"/>
          <p:cNvSpPr>
            <a:spLocks noGrp="1"/>
          </p:cNvSpPr>
          <p:nvPr>
            <p:ph idx="1"/>
          </p:nvPr>
        </p:nvSpPr>
        <p:spPr/>
        <p:txBody>
          <a:bodyPr>
            <a:normAutofit/>
          </a:bodyPr>
          <a:lstStyle/>
          <a:p>
            <a:pPr lvl="1">
              <a:buNone/>
            </a:pPr>
            <a:r>
              <a:rPr lang="fr-FR" dirty="0" smtClean="0">
                <a:solidFill>
                  <a:schemeClr val="tx1"/>
                </a:solidFill>
              </a:rPr>
              <a:t>Les atteintes à la e-reputation peuvent être directes ou</a:t>
            </a:r>
          </a:p>
          <a:p>
            <a:pPr lvl="1">
              <a:buNone/>
            </a:pPr>
            <a:r>
              <a:rPr lang="fr-FR" dirty="0" smtClean="0">
                <a:solidFill>
                  <a:schemeClr val="tx1"/>
                </a:solidFill>
              </a:rPr>
              <a:t>indirectes et émaner de l’intérieur de l’entreprise comme</a:t>
            </a:r>
          </a:p>
          <a:p>
            <a:pPr lvl="1">
              <a:buNone/>
            </a:pPr>
            <a:r>
              <a:rPr lang="fr-FR" dirty="0" smtClean="0">
                <a:solidFill>
                  <a:schemeClr val="tx1"/>
                </a:solidFill>
              </a:rPr>
              <a:t>de l’extérieur:</a:t>
            </a:r>
          </a:p>
          <a:p>
            <a:pPr lvl="1">
              <a:buNone/>
            </a:pPr>
            <a:endParaRPr lang="fr-FR" dirty="0" smtClean="0">
              <a:solidFill>
                <a:schemeClr val="tx1"/>
              </a:solidFill>
            </a:endParaRPr>
          </a:p>
          <a:p>
            <a:pPr lvl="1">
              <a:buFont typeface="Wingdings" pitchFamily="2" charset="2"/>
              <a:buChar char="§"/>
            </a:pPr>
            <a:r>
              <a:rPr lang="fr-FR" dirty="0" smtClean="0">
                <a:solidFill>
                  <a:schemeClr val="tx1"/>
                </a:solidFill>
              </a:rPr>
              <a:t>Salariés</a:t>
            </a:r>
          </a:p>
          <a:p>
            <a:pPr lvl="1">
              <a:buFont typeface="Wingdings" pitchFamily="2" charset="2"/>
              <a:buChar char="§"/>
            </a:pPr>
            <a:r>
              <a:rPr lang="fr-FR" dirty="0" smtClean="0">
                <a:solidFill>
                  <a:schemeClr val="tx1"/>
                </a:solidFill>
              </a:rPr>
              <a:t>Concurrents</a:t>
            </a:r>
          </a:p>
          <a:p>
            <a:pPr lvl="1">
              <a:buFont typeface="Wingdings" pitchFamily="2" charset="2"/>
              <a:buChar char="§"/>
            </a:pPr>
            <a:r>
              <a:rPr lang="fr-FR" dirty="0" smtClean="0">
                <a:solidFill>
                  <a:schemeClr val="tx1"/>
                </a:solidFill>
              </a:rPr>
              <a:t>Clients</a:t>
            </a:r>
          </a:p>
          <a:p>
            <a:pPr lvl="1">
              <a:buFont typeface="Wingdings" pitchFamily="2" charset="2"/>
              <a:buChar char="§"/>
            </a:pPr>
            <a:r>
              <a:rPr lang="fr-FR" dirty="0" smtClean="0">
                <a:solidFill>
                  <a:schemeClr val="tx1"/>
                </a:solidFill>
              </a:rPr>
              <a:t>Partenaires commerciaux</a:t>
            </a:r>
          </a:p>
          <a:p>
            <a:pPr lvl="1">
              <a:buFont typeface="Wingdings" pitchFamily="2" charset="2"/>
              <a:buChar char="§"/>
            </a:pPr>
            <a:r>
              <a:rPr lang="fr-FR" dirty="0" smtClean="0">
                <a:solidFill>
                  <a:schemeClr val="tx1"/>
                </a:solidFill>
              </a:rPr>
              <a:t>Utilisateurs</a:t>
            </a:r>
          </a:p>
          <a:p>
            <a:pPr lvl="1">
              <a:buFont typeface="Wingdings" pitchFamily="2" charset="2"/>
              <a:buChar char="§"/>
            </a:pPr>
            <a:r>
              <a:rPr lang="fr-FR" dirty="0" smtClean="0">
                <a:solidFill>
                  <a:schemeClr val="tx1"/>
                </a:solidFill>
              </a:rPr>
              <a:t>Autorités administratives (sanctions)</a:t>
            </a:r>
          </a:p>
          <a:p>
            <a:pPr>
              <a:buNone/>
            </a:pPr>
            <a:endParaRPr lang="fr-FR" dirty="0" smtClean="0"/>
          </a:p>
        </p:txBody>
      </p:sp>
      <p:sp>
        <p:nvSpPr>
          <p:cNvPr id="4" name="Slide Number Placeholder 3"/>
          <p:cNvSpPr>
            <a:spLocks noGrp="1"/>
          </p:cNvSpPr>
          <p:nvPr>
            <p:ph type="sldNum" sz="quarter" idx="12"/>
          </p:nvPr>
        </p:nvSpPr>
        <p:spPr/>
        <p:txBody>
          <a:bodyPr/>
          <a:lstStyle/>
          <a:p>
            <a:fld id="{C1B72EF0-E60D-41CB-B856-B1630CE40C1F}" type="slidenum">
              <a:rPr lang="fr-FR" smtClean="0"/>
              <a:pPr/>
              <a:t>6</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r-FR" sz="2800" dirty="0" smtClean="0"/>
              <a:t>2. Collecte et conservation de preuves (1)</a:t>
            </a:r>
            <a:endParaRPr lang="fr-FR" sz="2800" dirty="0"/>
          </a:p>
        </p:txBody>
      </p:sp>
      <p:sp>
        <p:nvSpPr>
          <p:cNvPr id="3" name="Content Placeholder 2"/>
          <p:cNvSpPr>
            <a:spLocks noGrp="1"/>
          </p:cNvSpPr>
          <p:nvPr>
            <p:ph idx="1"/>
          </p:nvPr>
        </p:nvSpPr>
        <p:spPr/>
        <p:txBody>
          <a:bodyPr>
            <a:normAutofit lnSpcReduction="10000"/>
          </a:bodyPr>
          <a:lstStyle/>
          <a:p>
            <a:r>
              <a:rPr lang="fr-FR" sz="2200" dirty="0" smtClean="0"/>
              <a:t>Les règles de procédure civile imposent au demandeur à l’action de prouver les faits qu’il avance :</a:t>
            </a:r>
          </a:p>
          <a:p>
            <a:pPr>
              <a:buNone/>
            </a:pPr>
            <a:endParaRPr lang="fr-FR" sz="2200" dirty="0" smtClean="0"/>
          </a:p>
          <a:p>
            <a:pPr>
              <a:buNone/>
            </a:pPr>
            <a:r>
              <a:rPr lang="fr-FR" sz="2200" dirty="0" smtClean="0"/>
              <a:t>	</a:t>
            </a:r>
            <a:r>
              <a:rPr lang="fr-FR" sz="2200" u="sng" dirty="0" smtClean="0"/>
              <a:t>Article 9 Code de Procédure Civile </a:t>
            </a:r>
            <a:r>
              <a:rPr lang="fr-FR" sz="2200" dirty="0" smtClean="0"/>
              <a:t>« </a:t>
            </a:r>
            <a:r>
              <a:rPr lang="fr-FR" sz="2200" i="1" dirty="0" smtClean="0"/>
              <a:t>Il incombe à chaque partie de prouver conformément à la loi les faits nécessaires au succès de sa prétention</a:t>
            </a:r>
            <a:r>
              <a:rPr lang="fr-FR" sz="2200" dirty="0" smtClean="0"/>
              <a:t> »</a:t>
            </a:r>
          </a:p>
          <a:p>
            <a:pPr>
              <a:buNone/>
            </a:pPr>
            <a:endParaRPr lang="fr-FR" sz="2200" dirty="0" smtClean="0"/>
          </a:p>
          <a:p>
            <a:pPr>
              <a:buFont typeface="Arial" pitchFamily="34" charset="0"/>
              <a:buChar char="•"/>
            </a:pPr>
            <a:r>
              <a:rPr lang="fr-FR" sz="2200" dirty="0" smtClean="0"/>
              <a:t>Il convient donc avant d’envisager toute action, de collecter et conserver des preuves de l’atteinte constatée.</a:t>
            </a:r>
          </a:p>
          <a:p>
            <a:pPr>
              <a:buNone/>
            </a:pPr>
            <a:endParaRPr lang="fr-FR" sz="2200" dirty="0" smtClean="0"/>
          </a:p>
          <a:p>
            <a:pPr>
              <a:buFont typeface="Arial" pitchFamily="34" charset="0"/>
              <a:buChar char="•"/>
            </a:pPr>
            <a:r>
              <a:rPr lang="fr-FR" sz="2200" dirty="0" smtClean="0"/>
              <a:t>Les preuves collectées n’auront pas toutes la même valeur probatoire</a:t>
            </a:r>
            <a:endParaRPr lang="fr-FR" sz="2200" dirty="0"/>
          </a:p>
        </p:txBody>
      </p:sp>
      <p:sp>
        <p:nvSpPr>
          <p:cNvPr id="4" name="Slide Number Placeholder 3"/>
          <p:cNvSpPr>
            <a:spLocks noGrp="1"/>
          </p:cNvSpPr>
          <p:nvPr>
            <p:ph type="sldNum" sz="quarter" idx="12"/>
          </p:nvPr>
        </p:nvSpPr>
        <p:spPr/>
        <p:txBody>
          <a:bodyPr/>
          <a:lstStyle/>
          <a:p>
            <a:fld id="{C1B72EF0-E60D-41CB-B856-B1630CE40C1F}" type="slidenum">
              <a:rPr lang="fr-FR" smtClean="0"/>
              <a:pPr/>
              <a:t>7</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2. Collecte et conservation de preuves (2)</a:t>
            </a:r>
            <a:endParaRPr lang="fr-FR" sz="2800" dirty="0"/>
          </a:p>
        </p:txBody>
      </p:sp>
      <p:sp>
        <p:nvSpPr>
          <p:cNvPr id="4" name="Slide Number Placeholder 3"/>
          <p:cNvSpPr>
            <a:spLocks noGrp="1"/>
          </p:cNvSpPr>
          <p:nvPr>
            <p:ph type="sldNum" sz="quarter" idx="12"/>
          </p:nvPr>
        </p:nvSpPr>
        <p:spPr/>
        <p:txBody>
          <a:bodyPr/>
          <a:lstStyle/>
          <a:p>
            <a:fld id="{C1B72EF0-E60D-41CB-B856-B1630CE40C1F}" type="slidenum">
              <a:rPr lang="fr-FR" smtClean="0"/>
              <a:pPr/>
              <a:t>8</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graphicFrame>
        <p:nvGraphicFramePr>
          <p:cNvPr id="9" name="Diagram 8"/>
          <p:cNvGraphicFramePr/>
          <p:nvPr/>
        </p:nvGraphicFramePr>
        <p:xfrm>
          <a:off x="1524000" y="2492896"/>
          <a:ext cx="6720408" cy="2968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83568" y="1700808"/>
            <a:ext cx="5688632" cy="646331"/>
          </a:xfrm>
          <a:prstGeom prst="rect">
            <a:avLst/>
          </a:prstGeom>
          <a:noFill/>
        </p:spPr>
        <p:txBody>
          <a:bodyPr wrap="square" rtlCol="0">
            <a:spAutoFit/>
          </a:bodyPr>
          <a:lstStyle/>
          <a:p>
            <a:r>
              <a:rPr lang="fr-FR" dirty="0" smtClean="0">
                <a:latin typeface="+mj-lt"/>
              </a:rPr>
              <a:t>Il existe différents moyens de preuves, mais qui n’auront pas la même valeur probante</a:t>
            </a:r>
            <a:endParaRPr lang="fr-FR" dirty="0">
              <a:latin typeface="+mj-lt"/>
            </a:endParaRPr>
          </a:p>
        </p:txBody>
      </p:sp>
      <p:sp>
        <p:nvSpPr>
          <p:cNvPr id="7" name="TextBox 6"/>
          <p:cNvSpPr txBox="1"/>
          <p:nvPr/>
        </p:nvSpPr>
        <p:spPr>
          <a:xfrm>
            <a:off x="683568" y="5805264"/>
            <a:ext cx="6048672" cy="369332"/>
          </a:xfrm>
          <a:prstGeom prst="rect">
            <a:avLst/>
          </a:prstGeom>
          <a:noFill/>
        </p:spPr>
        <p:txBody>
          <a:bodyPr wrap="square" rtlCol="0">
            <a:spAutoFit/>
          </a:bodyPr>
          <a:lstStyle/>
          <a:p>
            <a:r>
              <a:rPr lang="fr-FR" dirty="0" smtClean="0">
                <a:latin typeface="+mj-lt"/>
              </a:rPr>
              <a:t>Quid des sites d’archivages de pages internet?</a:t>
            </a:r>
            <a:endParaRPr lang="fr-FR"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2. Collecte et conservation de preuves (3)</a:t>
            </a:r>
            <a:endParaRPr lang="fr-FR" sz="2800" dirty="0"/>
          </a:p>
        </p:txBody>
      </p:sp>
      <p:graphicFrame>
        <p:nvGraphicFramePr>
          <p:cNvPr id="6" name="Content Placeholder 5"/>
          <p:cNvGraphicFramePr>
            <a:graphicFrameLocks noGrp="1"/>
          </p:cNvGraphicFramePr>
          <p:nvPr>
            <p:ph idx="1"/>
          </p:nvPr>
        </p:nvGraphicFramePr>
        <p:xfrm>
          <a:off x="2195736" y="2060848"/>
          <a:ext cx="6264696" cy="28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C1B72EF0-E60D-41CB-B856-B1630CE40C1F}" type="slidenum">
              <a:rPr lang="fr-FR" smtClean="0"/>
              <a:pPr/>
              <a:t>9</a:t>
            </a:fld>
            <a:endParaRPr lang="fr-FR" dirty="0"/>
          </a:p>
        </p:txBody>
      </p:sp>
      <p:sp>
        <p:nvSpPr>
          <p:cNvPr id="5" name="Footer Placeholder 4"/>
          <p:cNvSpPr>
            <a:spLocks noGrp="1"/>
          </p:cNvSpPr>
          <p:nvPr>
            <p:ph type="ftr" sz="quarter" idx="13"/>
          </p:nvPr>
        </p:nvSpPr>
        <p:spPr/>
        <p:txBody>
          <a:bodyPr/>
          <a:lstStyle/>
          <a:p>
            <a:r>
              <a:rPr lang="fr-FR" dirty="0" smtClean="0"/>
              <a:t>©BEAM avocats - 2014</a:t>
            </a:r>
            <a:endParaRPr lang="fr-FR" dirty="0"/>
          </a:p>
        </p:txBody>
      </p:sp>
      <p:sp>
        <p:nvSpPr>
          <p:cNvPr id="7" name="TextBox 6"/>
          <p:cNvSpPr txBox="1"/>
          <p:nvPr/>
        </p:nvSpPr>
        <p:spPr>
          <a:xfrm>
            <a:off x="1547664" y="2060848"/>
            <a:ext cx="677108" cy="3096344"/>
          </a:xfrm>
          <a:prstGeom prst="rect">
            <a:avLst/>
          </a:prstGeom>
          <a:noFill/>
        </p:spPr>
        <p:txBody>
          <a:bodyPr vert="vert270" wrap="square" rtlCol="0">
            <a:spAutoFit/>
          </a:bodyPr>
          <a:lstStyle/>
          <a:p>
            <a:pPr algn="ctr"/>
            <a:r>
              <a:rPr lang="fr-FR" sz="3200" b="1" dirty="0" smtClean="0">
                <a:latin typeface="+mj-lt"/>
              </a:rPr>
              <a:t>Force Probante</a:t>
            </a:r>
          </a:p>
        </p:txBody>
      </p:sp>
      <p:pic>
        <p:nvPicPr>
          <p:cNvPr id="9" name="Picture 8" descr="400px-Warning_icon.svg.png"/>
          <p:cNvPicPr>
            <a:picLocks noChangeAspect="1"/>
          </p:cNvPicPr>
          <p:nvPr/>
        </p:nvPicPr>
        <p:blipFill>
          <a:blip r:embed="rId7" cstate="print"/>
          <a:stretch>
            <a:fillRect/>
          </a:stretch>
        </p:blipFill>
        <p:spPr>
          <a:xfrm>
            <a:off x="323528" y="5157192"/>
            <a:ext cx="936000" cy="936000"/>
          </a:xfrm>
          <a:prstGeom prst="rect">
            <a:avLst/>
          </a:prstGeom>
        </p:spPr>
      </p:pic>
      <p:sp>
        <p:nvSpPr>
          <p:cNvPr id="10" name="TextBox 9"/>
          <p:cNvSpPr txBox="1"/>
          <p:nvPr/>
        </p:nvSpPr>
        <p:spPr>
          <a:xfrm>
            <a:off x="1259632" y="5301208"/>
            <a:ext cx="6984776" cy="646331"/>
          </a:xfrm>
          <a:prstGeom prst="rect">
            <a:avLst/>
          </a:prstGeom>
          <a:noFill/>
        </p:spPr>
        <p:txBody>
          <a:bodyPr wrap="square" rtlCol="0">
            <a:spAutoFit/>
          </a:bodyPr>
          <a:lstStyle/>
          <a:p>
            <a:r>
              <a:rPr lang="fr-FR" dirty="0" smtClean="0">
                <a:latin typeface="+mj-lt"/>
              </a:rPr>
              <a:t>Pour être recevable, le constat d’huissier doit être réalisé dans certaines conditions posées par la jurisprudence</a:t>
            </a:r>
            <a:endParaRPr lang="fr-FR"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Personnalisé 7">
      <a:dk1>
        <a:sysClr val="windowText" lastClr="000000"/>
      </a:dk1>
      <a:lt1>
        <a:sysClr val="window" lastClr="FFFFFF"/>
      </a:lt1>
      <a:dk2>
        <a:srgbClr val="70356B"/>
      </a:dk2>
      <a:lt2>
        <a:srgbClr val="DEDEDE"/>
      </a:lt2>
      <a:accent1>
        <a:srgbClr val="53548A"/>
      </a:accent1>
      <a:accent2>
        <a:srgbClr val="3F3F3F"/>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1752</TotalTime>
  <Words>1342</Words>
  <Application>Microsoft Office PowerPoint</Application>
  <PresentationFormat>Affichage à l'écran (4:3)</PresentationFormat>
  <Paragraphs>334</Paragraphs>
  <Slides>26</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Arial</vt:lpstr>
      <vt:lpstr>Calibri</vt:lpstr>
      <vt:lpstr>Georgia</vt:lpstr>
      <vt:lpstr>Trebuchet MS</vt:lpstr>
      <vt:lpstr>Wingdings</vt:lpstr>
      <vt:lpstr>Wingdings 2</vt:lpstr>
      <vt:lpstr>Urbain</vt:lpstr>
      <vt:lpstr>Atteintes à l’E-Reputation : quels recours juridiques ?</vt:lpstr>
      <vt:lpstr>Introduction</vt:lpstr>
      <vt:lpstr>Définition</vt:lpstr>
      <vt:lpstr>Plan</vt:lpstr>
      <vt:lpstr>1. Typologie des atteintes à l’e-reputation (1)</vt:lpstr>
      <vt:lpstr>1. Typologie des atteintes à la réputation (2)</vt:lpstr>
      <vt:lpstr>2. Collecte et conservation de preuves (1)</vt:lpstr>
      <vt:lpstr>2. Collecte et conservation de preuves (2)</vt:lpstr>
      <vt:lpstr>2. Collecte et conservation de preuves (3)</vt:lpstr>
      <vt:lpstr>3. Acteurs et responsabilités</vt:lpstr>
      <vt:lpstr>3. Acteurs et responsabilités (1)</vt:lpstr>
      <vt:lpstr>3. Acteurs et responsabilités (2)</vt:lpstr>
      <vt:lpstr>3. Acteurs et responsabilités (3)</vt:lpstr>
      <vt:lpstr>4. Procédures spéciales</vt:lpstr>
      <vt:lpstr>4. Procédures spéciales (1)</vt:lpstr>
      <vt:lpstr>4. Procédures spéciales (2)</vt:lpstr>
      <vt:lpstr>4. Procédures spéciales (3)</vt:lpstr>
      <vt:lpstr>4. Procédures spéciales (4)</vt:lpstr>
      <vt:lpstr>5. Actions en responsabilité</vt:lpstr>
      <vt:lpstr>5. Actions en responsabilité (1)</vt:lpstr>
      <vt:lpstr>5. Actions en responsabilité (2)</vt:lpstr>
      <vt:lpstr>5. Actions en responsabilité (3)</vt:lpstr>
      <vt:lpstr>5. Actions en responsabilité (4)</vt:lpstr>
      <vt:lpstr>5. Actions en responsabilité (5)</vt:lpstr>
      <vt:lpstr>Conclusion</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BYOD: LE RISQUE JURIDIQUE</dc:title>
  <dc:creator>Mina</dc:creator>
  <cp:lastModifiedBy>Marc BRAMI</cp:lastModifiedBy>
  <cp:revision>224</cp:revision>
  <dcterms:created xsi:type="dcterms:W3CDTF">2013-06-07T11:42:32Z</dcterms:created>
  <dcterms:modified xsi:type="dcterms:W3CDTF">2018-01-31T09:42:05Z</dcterms:modified>
</cp:coreProperties>
</file>